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5"/>
  </p:notesMasterIdLst>
  <p:handoutMasterIdLst>
    <p:handoutMasterId r:id="rId46"/>
  </p:handoutMasterIdLst>
  <p:sldIdLst>
    <p:sldId id="994" r:id="rId3"/>
    <p:sldId id="1039" r:id="rId4"/>
    <p:sldId id="1027" r:id="rId5"/>
    <p:sldId id="1018" r:id="rId6"/>
    <p:sldId id="1019" r:id="rId7"/>
    <p:sldId id="1020" r:id="rId8"/>
    <p:sldId id="1026" r:id="rId9"/>
    <p:sldId id="1021" r:id="rId10"/>
    <p:sldId id="1022" r:id="rId11"/>
    <p:sldId id="1023" r:id="rId12"/>
    <p:sldId id="1024" r:id="rId13"/>
    <p:sldId id="1025" r:id="rId14"/>
    <p:sldId id="999" r:id="rId15"/>
    <p:sldId id="1036" r:id="rId16"/>
    <p:sldId id="1006" r:id="rId17"/>
    <p:sldId id="1007" r:id="rId18"/>
    <p:sldId id="1008" r:id="rId19"/>
    <p:sldId id="1009" r:id="rId20"/>
    <p:sldId id="1010" r:id="rId21"/>
    <p:sldId id="1011" r:id="rId22"/>
    <p:sldId id="1013" r:id="rId23"/>
    <p:sldId id="1014" r:id="rId24"/>
    <p:sldId id="1015" r:id="rId25"/>
    <p:sldId id="1016" r:id="rId26"/>
    <p:sldId id="1017" r:id="rId27"/>
    <p:sldId id="1028" r:id="rId28"/>
    <p:sldId id="1044" r:id="rId29"/>
    <p:sldId id="1029" r:id="rId30"/>
    <p:sldId id="1030" r:id="rId31"/>
    <p:sldId id="1045" r:id="rId32"/>
    <p:sldId id="1047" r:id="rId33"/>
    <p:sldId id="1038" r:id="rId34"/>
    <p:sldId id="1050" r:id="rId35"/>
    <p:sldId id="1031" r:id="rId36"/>
    <p:sldId id="1052" r:id="rId37"/>
    <p:sldId id="1051" r:id="rId38"/>
    <p:sldId id="1048" r:id="rId39"/>
    <p:sldId id="1042" r:id="rId40"/>
    <p:sldId id="1032" r:id="rId41"/>
    <p:sldId id="1033" r:id="rId42"/>
    <p:sldId id="1034" r:id="rId43"/>
    <p:sldId id="1053" r:id="rId44"/>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AD4E35-FD21-B8A8-839A-C09EB2DA2D2E}" name="Alexandre DUPREY" initials="AD" userId="Alexandre DUPREY"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lémentine HUBAU" initials="CH" lastIdx="2" clrIdx="0">
    <p:extLst>
      <p:ext uri="{19B8F6BF-5375-455C-9EA6-DF929625EA0E}">
        <p15:presenceInfo xmlns:p15="http://schemas.microsoft.com/office/powerpoint/2012/main" userId="S::slosta@capstan.fr::8baae7cb-8c0f-4e6b-813c-c7f107c942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0D43BC-16A1-40BA-AAC5-001CD4A0E0A3}" v="5" dt="2022-05-09T22:01:36.38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microsoft.com/office/2018/10/relationships/authors" Target="author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314CF94-0E7F-4AFD-AFA1-EC573B7777AB}"/>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4EEF357-1F54-49D2-BE62-3685821F233D}"/>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1D8E487-F1DC-4298-9649-0D3D20A048A5}" type="datetimeFigureOut">
              <a:rPr lang="fr-FR" smtClean="0"/>
              <a:t>18/05/2022</a:t>
            </a:fld>
            <a:endParaRPr lang="fr-FR"/>
          </a:p>
        </p:txBody>
      </p:sp>
      <p:sp>
        <p:nvSpPr>
          <p:cNvPr id="4" name="Espace réservé du pied de page 3">
            <a:extLst>
              <a:ext uri="{FF2B5EF4-FFF2-40B4-BE49-F238E27FC236}">
                <a16:creationId xmlns:a16="http://schemas.microsoft.com/office/drawing/2014/main" id="{27F42D9D-A273-4C60-96D2-422D9DC46698}"/>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6C917CE-FC20-408C-BCEF-ACA0D3D237BF}"/>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91352FD-EF6B-4633-B3D4-20909A8D5F34}" type="slidenum">
              <a:rPr lang="fr-FR" smtClean="0"/>
              <a:t>‹N°›</a:t>
            </a:fld>
            <a:endParaRPr lang="fr-FR"/>
          </a:p>
        </p:txBody>
      </p:sp>
    </p:spTree>
    <p:extLst>
      <p:ext uri="{BB962C8B-B14F-4D97-AF65-F5344CB8AC3E}">
        <p14:creationId xmlns:p14="http://schemas.microsoft.com/office/powerpoint/2010/main" val="8187305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07D57DB-24A2-4DD9-83AE-8CEAAEEEFC66}" type="datetimeFigureOut">
              <a:rPr lang="fr-FR" smtClean="0"/>
              <a:t>18/05/2022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B041622-D662-483E-A7DA-A36F25213DB8}" type="slidenum">
              <a:rPr lang="fr-FR" smtClean="0"/>
              <a:t>‹N°›</a:t>
            </a:fld>
            <a:endParaRPr lang="fr-FR"/>
          </a:p>
        </p:txBody>
      </p:sp>
    </p:spTree>
    <p:extLst>
      <p:ext uri="{BB962C8B-B14F-4D97-AF65-F5344CB8AC3E}">
        <p14:creationId xmlns:p14="http://schemas.microsoft.com/office/powerpoint/2010/main" val="96242591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0A215-5A05-4A96-9A84-796A3C695C6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C85A82C-CD68-4879-914E-2570E339C6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1191BC54-ED40-4F83-B244-E3D29143253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47BF45B-BB34-4ACA-BD1E-191EFDA731C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7E02AF-0CE7-46CA-B97F-2C71651E9542}"/>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4034556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5EFCCC-D437-4711-A80F-32992FC234B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993597E-45E1-45B2-A84A-B7F9A6361BA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7281728-6892-4A25-A0DD-0DC61345E3FC}"/>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EAD53228-3845-4FA1-8BA9-541C6D14D9B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281CD49-17A9-46AA-9651-71307F5C3372}"/>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169215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8BA2323D-8518-420B-A3A4-DEFA31B9ED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A558378-1C6C-4119-AE83-C982EE659C0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AD6A4F-48E4-4EA2-9967-9814113EB44A}"/>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1D65691-6781-401F-86BE-A0F1D200F9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ACB307-C3FA-44A2-967C-7201B04A6ED2}"/>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59202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0" name="Picture 32">
            <a:extLst>
              <a:ext uri="{FF2B5EF4-FFF2-40B4-BE49-F238E27FC236}">
                <a16:creationId xmlns:a16="http://schemas.microsoft.com/office/drawing/2014/main" id="{71BEDABA-B6AE-42E3-8A9F-C623670A058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91" b="2464"/>
          <a:stretch/>
        </p:blipFill>
        <p:spPr>
          <a:xfrm>
            <a:off x="101124" y="77236"/>
            <a:ext cx="11989360" cy="6704564"/>
          </a:xfrm>
          <a:prstGeom prst="rect">
            <a:avLst/>
          </a:prstGeom>
          <a:effectLst>
            <a:outerShdw blurRad="63500" algn="ctr" rotWithShape="0">
              <a:prstClr val="black">
                <a:alpha val="20000"/>
              </a:prstClr>
            </a:outerShdw>
          </a:effectLst>
        </p:spPr>
      </p:pic>
      <p:grpSp>
        <p:nvGrpSpPr>
          <p:cNvPr id="21" name="Group 24">
            <a:extLst>
              <a:ext uri="{FF2B5EF4-FFF2-40B4-BE49-F238E27FC236}">
                <a16:creationId xmlns:a16="http://schemas.microsoft.com/office/drawing/2014/main" id="{79DAC7BA-2891-471A-AD48-121978FD753B}"/>
              </a:ext>
            </a:extLst>
          </p:cNvPr>
          <p:cNvGrpSpPr/>
          <p:nvPr userDrawn="1"/>
        </p:nvGrpSpPr>
        <p:grpSpPr>
          <a:xfrm>
            <a:off x="91935" y="77236"/>
            <a:ext cx="11996919" cy="6704564"/>
            <a:chOff x="4730371" y="2380467"/>
            <a:chExt cx="7844544" cy="4392040"/>
          </a:xfrm>
          <a:solidFill>
            <a:schemeClr val="accent1">
              <a:alpha val="15000"/>
            </a:schemeClr>
          </a:solidFill>
        </p:grpSpPr>
        <p:sp>
          <p:nvSpPr>
            <p:cNvPr id="22" name="Freeform 25">
              <a:extLst>
                <a:ext uri="{FF2B5EF4-FFF2-40B4-BE49-F238E27FC236}">
                  <a16:creationId xmlns:a16="http://schemas.microsoft.com/office/drawing/2014/main" id="{ED769FC2-1E35-4707-A299-7EEB0977DB73}"/>
                </a:ext>
              </a:extLst>
            </p:cNvPr>
            <p:cNvSpPr/>
            <p:nvPr userDrawn="1"/>
          </p:nvSpPr>
          <p:spPr>
            <a:xfrm>
              <a:off x="8260998"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3" name="Freeform 26">
              <a:extLst>
                <a:ext uri="{FF2B5EF4-FFF2-40B4-BE49-F238E27FC236}">
                  <a16:creationId xmlns:a16="http://schemas.microsoft.com/office/drawing/2014/main" id="{E2573821-244C-404C-974B-17DC23AFBF94}"/>
                </a:ext>
              </a:extLst>
            </p:cNvPr>
            <p:cNvSpPr/>
            <p:nvPr userDrawn="1"/>
          </p:nvSpPr>
          <p:spPr>
            <a:xfrm flipH="1">
              <a:off x="10743295"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4" name="Freeform 27">
              <a:extLst>
                <a:ext uri="{FF2B5EF4-FFF2-40B4-BE49-F238E27FC236}">
                  <a16:creationId xmlns:a16="http://schemas.microsoft.com/office/drawing/2014/main" id="{49BA410C-D198-4B08-9883-8AE86868959F}"/>
                </a:ext>
              </a:extLst>
            </p:cNvPr>
            <p:cNvSpPr/>
            <p:nvPr userDrawn="1"/>
          </p:nvSpPr>
          <p:spPr>
            <a:xfrm flipH="1" flipV="1">
              <a:off x="8067844"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5" name="Freeform 28">
              <a:extLst>
                <a:ext uri="{FF2B5EF4-FFF2-40B4-BE49-F238E27FC236}">
                  <a16:creationId xmlns:a16="http://schemas.microsoft.com/office/drawing/2014/main" id="{C86B25D6-EAC8-44AD-8C8E-B3B0BA8F9E4B}"/>
                </a:ext>
              </a:extLst>
            </p:cNvPr>
            <p:cNvSpPr/>
            <p:nvPr userDrawn="1"/>
          </p:nvSpPr>
          <p:spPr>
            <a:xfrm>
              <a:off x="4733596"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6" name="Freeform 29">
              <a:extLst>
                <a:ext uri="{FF2B5EF4-FFF2-40B4-BE49-F238E27FC236}">
                  <a16:creationId xmlns:a16="http://schemas.microsoft.com/office/drawing/2014/main" id="{3B275913-BE5A-4C44-8DE7-1BCF46CC9711}"/>
                </a:ext>
              </a:extLst>
            </p:cNvPr>
            <p:cNvSpPr/>
            <p:nvPr userDrawn="1"/>
          </p:nvSpPr>
          <p:spPr>
            <a:xfrm flipH="1" flipV="1">
              <a:off x="4730371"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grpSp>
      <p:sp>
        <p:nvSpPr>
          <p:cNvPr id="27" name="Rectangle 26">
            <a:extLst>
              <a:ext uri="{FF2B5EF4-FFF2-40B4-BE49-F238E27FC236}">
                <a16:creationId xmlns:a16="http://schemas.microsoft.com/office/drawing/2014/main" id="{94FA52E4-8C09-4A29-8E40-4E7C8AA8EB15}"/>
              </a:ext>
            </a:extLst>
          </p:cNvPr>
          <p:cNvSpPr/>
          <p:nvPr userDrawn="1"/>
        </p:nvSpPr>
        <p:spPr>
          <a:xfrm>
            <a:off x="101124" y="77236"/>
            <a:ext cx="11987731" cy="6704564"/>
          </a:xfrm>
          <a:prstGeom prst="rect">
            <a:avLst/>
          </a:prstGeom>
          <a:gradFill flip="none" rotWithShape="1">
            <a:gsLst>
              <a:gs pos="0">
                <a:schemeClr val="accent2">
                  <a:alpha val="9000"/>
                </a:schemeClr>
              </a:gs>
              <a:gs pos="100000">
                <a:schemeClr val="accent2">
                  <a:alpha val="63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8" name="Title 1">
            <a:extLst>
              <a:ext uri="{FF2B5EF4-FFF2-40B4-BE49-F238E27FC236}">
                <a16:creationId xmlns:a16="http://schemas.microsoft.com/office/drawing/2014/main" id="{9CEB543E-3B5C-437F-9DBE-E0F8CFAD46D2}"/>
              </a:ext>
            </a:extLst>
          </p:cNvPr>
          <p:cNvSpPr>
            <a:spLocks noGrp="1"/>
          </p:cNvSpPr>
          <p:nvPr>
            <p:ph type="ctrTitle" hasCustomPrompt="1"/>
          </p:nvPr>
        </p:nvSpPr>
        <p:spPr>
          <a:xfrm>
            <a:off x="1524000" y="1528519"/>
            <a:ext cx="9144000" cy="2547937"/>
          </a:xfrm>
          <a:prstGeom prst="rect">
            <a:avLst/>
          </a:prstGeom>
          <a:solidFill>
            <a:schemeClr val="tx1">
              <a:alpha val="70000"/>
            </a:schemeClr>
          </a:solidFill>
          <a:effectLst/>
        </p:spPr>
        <p:txBody>
          <a:bodyPr anchor="ctr"/>
          <a:lstStyle>
            <a:lvl1pPr algn="ctr">
              <a:lnSpc>
                <a:spcPct val="80000"/>
              </a:lnSpc>
              <a:defRPr sz="5400" b="1">
                <a:solidFill>
                  <a:schemeClr val="bg1"/>
                </a:solidFill>
                <a:latin typeface="Corbel" panose="020B0503020204020204" pitchFamily="34" charset="0"/>
              </a:defRPr>
            </a:lvl1pPr>
          </a:lstStyle>
          <a:p>
            <a:r>
              <a:rPr lang="en-US" err="1"/>
              <a:t>Titre</a:t>
            </a:r>
            <a:r>
              <a:rPr lang="en-US"/>
              <a:t> de la presentation </a:t>
            </a:r>
            <a:br>
              <a:rPr lang="en-US"/>
            </a:br>
            <a:r>
              <a:rPr lang="en-US"/>
              <a:t>sur </a:t>
            </a:r>
            <a:r>
              <a:rPr lang="en-US" err="1"/>
              <a:t>deux</a:t>
            </a:r>
            <a:r>
              <a:rPr lang="en-US"/>
              <a:t> </a:t>
            </a:r>
            <a:r>
              <a:rPr lang="en-US" err="1"/>
              <a:t>lignes</a:t>
            </a:r>
            <a:r>
              <a:rPr lang="en-US"/>
              <a:t> </a:t>
            </a:r>
            <a:br>
              <a:rPr lang="en-US"/>
            </a:br>
            <a:r>
              <a:rPr lang="en-US" err="1"/>
              <a:t>ou</a:t>
            </a:r>
            <a:r>
              <a:rPr lang="en-US"/>
              <a:t> trois </a:t>
            </a:r>
            <a:r>
              <a:rPr lang="en-US" err="1"/>
              <a:t>lignes</a:t>
            </a:r>
            <a:endParaRPr lang="fr-FR"/>
          </a:p>
        </p:txBody>
      </p:sp>
      <p:sp>
        <p:nvSpPr>
          <p:cNvPr id="29" name="Subtitle 56">
            <a:extLst>
              <a:ext uri="{FF2B5EF4-FFF2-40B4-BE49-F238E27FC236}">
                <a16:creationId xmlns:a16="http://schemas.microsoft.com/office/drawing/2014/main" id="{457B0C5C-B80F-4934-82C5-F9576CCFF6CE}"/>
              </a:ext>
            </a:extLst>
          </p:cNvPr>
          <p:cNvSpPr>
            <a:spLocks noGrp="1"/>
          </p:cNvSpPr>
          <p:nvPr>
            <p:ph type="subTitle" idx="1" hasCustomPrompt="1"/>
          </p:nvPr>
        </p:nvSpPr>
        <p:spPr>
          <a:xfrm rot="120000">
            <a:off x="6405071" y="4004725"/>
            <a:ext cx="4102100" cy="496869"/>
          </a:xfrm>
          <a:custGeom>
            <a:avLst/>
            <a:gdLst>
              <a:gd name="connsiteX0" fmla="*/ 0 w 4102100"/>
              <a:gd name="connsiteY0" fmla="*/ 143248 h 496869"/>
              <a:gd name="connsiteX1" fmla="*/ 4102100 w 4102100"/>
              <a:gd name="connsiteY1" fmla="*/ 0 h 496869"/>
              <a:gd name="connsiteX2" fmla="*/ 4102100 w 4102100"/>
              <a:gd name="connsiteY2" fmla="*/ 496869 h 496869"/>
              <a:gd name="connsiteX3" fmla="*/ 0 w 4102100"/>
              <a:gd name="connsiteY3" fmla="*/ 496869 h 496869"/>
            </a:gdLst>
            <a:ahLst/>
            <a:cxnLst>
              <a:cxn ang="0">
                <a:pos x="connsiteX0" y="connsiteY0"/>
              </a:cxn>
              <a:cxn ang="0">
                <a:pos x="connsiteX1" y="connsiteY1"/>
              </a:cxn>
              <a:cxn ang="0">
                <a:pos x="connsiteX2" y="connsiteY2"/>
              </a:cxn>
              <a:cxn ang="0">
                <a:pos x="connsiteX3" y="connsiteY3"/>
              </a:cxn>
            </a:cxnLst>
            <a:rect l="l" t="t" r="r" b="b"/>
            <a:pathLst>
              <a:path w="4102100" h="496869">
                <a:moveTo>
                  <a:pt x="0" y="143248"/>
                </a:moveTo>
                <a:lnTo>
                  <a:pt x="4102100" y="0"/>
                </a:lnTo>
                <a:lnTo>
                  <a:pt x="4102100" y="496869"/>
                </a:lnTo>
                <a:lnTo>
                  <a:pt x="0" y="496869"/>
                </a:lnTo>
                <a:close/>
              </a:path>
            </a:pathLst>
          </a:custGeom>
          <a:solidFill>
            <a:schemeClr val="accent1"/>
          </a:solidFill>
          <a:effectLst>
            <a:outerShdw blurRad="63500" sx="101000" sy="101000" algn="ctr" rotWithShape="0">
              <a:prstClr val="black">
                <a:alpha val="14000"/>
              </a:prstClr>
            </a:outerShdw>
          </a:effectLst>
        </p:spPr>
        <p:txBody>
          <a:bodyPr wrap="square" anchor="b">
            <a:noAutofit/>
          </a:bodyPr>
          <a:lstStyle>
            <a:lvl1pPr marL="0" indent="0" algn="ctr">
              <a:buNone/>
              <a:defRPr sz="1800" b="0" baseline="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ANIMATEUR NOM EN MAJUSCULE</a:t>
            </a:r>
            <a:endParaRPr lang="fr-FR"/>
          </a:p>
        </p:txBody>
      </p:sp>
      <p:sp>
        <p:nvSpPr>
          <p:cNvPr id="30" name="Freeform 41">
            <a:extLst>
              <a:ext uri="{FF2B5EF4-FFF2-40B4-BE49-F238E27FC236}">
                <a16:creationId xmlns:a16="http://schemas.microsoft.com/office/drawing/2014/main" id="{C95F8C51-8DE9-4034-97FF-C6D0E4651E72}"/>
              </a:ext>
            </a:extLst>
          </p:cNvPr>
          <p:cNvSpPr/>
          <p:nvPr userDrawn="1"/>
        </p:nvSpPr>
        <p:spPr>
          <a:xfrm>
            <a:off x="952195" y="988601"/>
            <a:ext cx="3753156" cy="548658"/>
          </a:xfrm>
          <a:custGeom>
            <a:avLst/>
            <a:gdLst>
              <a:gd name="connsiteX0" fmla="*/ 393700 w 3516827"/>
              <a:gd name="connsiteY0" fmla="*/ 0 h 514110"/>
              <a:gd name="connsiteX1" fmla="*/ 3259772 w 3516827"/>
              <a:gd name="connsiteY1" fmla="*/ 0 h 514110"/>
              <a:gd name="connsiteX2" fmla="*/ 3516827 w 3516827"/>
              <a:gd name="connsiteY2" fmla="*/ 257055 h 514110"/>
              <a:gd name="connsiteX3" fmla="*/ 3516826 w 3516827"/>
              <a:gd name="connsiteY3" fmla="*/ 257055 h 514110"/>
              <a:gd name="connsiteX4" fmla="*/ 3259771 w 3516827"/>
              <a:gd name="connsiteY4" fmla="*/ 514110 h 514110"/>
              <a:gd name="connsiteX5" fmla="*/ 0 w 3516827"/>
              <a:gd name="connsiteY5" fmla="*/ 514109 h 514110"/>
              <a:gd name="connsiteX0" fmla="*/ 393700 w 3516827"/>
              <a:gd name="connsiteY0" fmla="*/ 0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93700 w 3516827"/>
              <a:gd name="connsiteY7" fmla="*/ 0 h 514110"/>
              <a:gd name="connsiteX0" fmla="*/ 393700 w 3516827"/>
              <a:gd name="connsiteY0" fmla="*/ 0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8" fmla="*/ 393700 w 3516827"/>
              <a:gd name="connsiteY8" fmla="*/ 0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6827" h="514110">
                <a:moveTo>
                  <a:pt x="355906" y="48043"/>
                </a:moveTo>
                <a:cubicBezTo>
                  <a:pt x="402473" y="-9107"/>
                  <a:pt x="422051" y="2006"/>
                  <a:pt x="486081" y="418"/>
                </a:cubicBezTo>
                <a:lnTo>
                  <a:pt x="3259772" y="0"/>
                </a:lnTo>
                <a:cubicBezTo>
                  <a:pt x="3401740" y="0"/>
                  <a:pt x="3516827" y="115087"/>
                  <a:pt x="3516827" y="257055"/>
                </a:cubicBezTo>
                <a:lnTo>
                  <a:pt x="3516826" y="257055"/>
                </a:lnTo>
                <a:cubicBezTo>
                  <a:pt x="3516826" y="399023"/>
                  <a:pt x="3401739" y="514110"/>
                  <a:pt x="3259771" y="514110"/>
                </a:cubicBezTo>
                <a:lnTo>
                  <a:pt x="0" y="514109"/>
                </a:lnTo>
                <a:lnTo>
                  <a:pt x="355906" y="48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1" name="Text Placeholder 54">
            <a:extLst>
              <a:ext uri="{FF2B5EF4-FFF2-40B4-BE49-F238E27FC236}">
                <a16:creationId xmlns:a16="http://schemas.microsoft.com/office/drawing/2014/main" id="{661102EF-9730-461C-B8BF-0F1BB3C63993}"/>
              </a:ext>
            </a:extLst>
          </p:cNvPr>
          <p:cNvSpPr>
            <a:spLocks noGrp="1"/>
          </p:cNvSpPr>
          <p:nvPr>
            <p:ph type="body" sz="quarter" idx="10" hasCustomPrompt="1"/>
          </p:nvPr>
        </p:nvSpPr>
        <p:spPr>
          <a:xfrm>
            <a:off x="5081166" y="6515100"/>
            <a:ext cx="2029668" cy="342900"/>
          </a:xfrm>
          <a:custGeom>
            <a:avLst/>
            <a:gdLst>
              <a:gd name="connsiteX0" fmla="*/ 1900744 w 2029668"/>
              <a:gd name="connsiteY0" fmla="*/ 129749 h 342900"/>
              <a:gd name="connsiteX1" fmla="*/ 1857566 w 2029668"/>
              <a:gd name="connsiteY1" fmla="*/ 171450 h 342900"/>
              <a:gd name="connsiteX2" fmla="*/ 1900744 w 2029668"/>
              <a:gd name="connsiteY2" fmla="*/ 213151 h 342900"/>
              <a:gd name="connsiteX3" fmla="*/ 1943922 w 2029668"/>
              <a:gd name="connsiteY3" fmla="*/ 171450 h 342900"/>
              <a:gd name="connsiteX4" fmla="*/ 1900744 w 2029668"/>
              <a:gd name="connsiteY4" fmla="*/ 129749 h 342900"/>
              <a:gd name="connsiteX5" fmla="*/ 128925 w 2029668"/>
              <a:gd name="connsiteY5" fmla="*/ 129749 h 342900"/>
              <a:gd name="connsiteX6" fmla="*/ 85747 w 2029668"/>
              <a:gd name="connsiteY6" fmla="*/ 171450 h 342900"/>
              <a:gd name="connsiteX7" fmla="*/ 128925 w 2029668"/>
              <a:gd name="connsiteY7" fmla="*/ 213151 h 342900"/>
              <a:gd name="connsiteX8" fmla="*/ 172103 w 2029668"/>
              <a:gd name="connsiteY8" fmla="*/ 171450 h 342900"/>
              <a:gd name="connsiteX9" fmla="*/ 128925 w 2029668"/>
              <a:gd name="connsiteY9" fmla="*/ 129749 h 342900"/>
              <a:gd name="connsiteX10" fmla="*/ 85725 w 2029668"/>
              <a:gd name="connsiteY10" fmla="*/ 0 h 342900"/>
              <a:gd name="connsiteX11" fmla="*/ 1943943 w 2029668"/>
              <a:gd name="connsiteY11" fmla="*/ 0 h 342900"/>
              <a:gd name="connsiteX12" fmla="*/ 2029668 w 2029668"/>
              <a:gd name="connsiteY12" fmla="*/ 342900 h 342900"/>
              <a:gd name="connsiteX13" fmla="*/ 0 w 2029668"/>
              <a:gd name="connsiteY13"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9668" h="342900">
                <a:moveTo>
                  <a:pt x="1900744" y="129749"/>
                </a:moveTo>
                <a:cubicBezTo>
                  <a:pt x="1876897" y="129749"/>
                  <a:pt x="1857566" y="148419"/>
                  <a:pt x="1857566" y="171450"/>
                </a:cubicBezTo>
                <a:cubicBezTo>
                  <a:pt x="1857566" y="194481"/>
                  <a:pt x="1876897" y="213151"/>
                  <a:pt x="1900744" y="213151"/>
                </a:cubicBezTo>
                <a:cubicBezTo>
                  <a:pt x="1924591" y="213151"/>
                  <a:pt x="1943922" y="194481"/>
                  <a:pt x="1943922" y="171450"/>
                </a:cubicBezTo>
                <a:cubicBezTo>
                  <a:pt x="1943922" y="148419"/>
                  <a:pt x="1924591" y="129749"/>
                  <a:pt x="1900744" y="129749"/>
                </a:cubicBezTo>
                <a:close/>
                <a:moveTo>
                  <a:pt x="128925" y="129749"/>
                </a:moveTo>
                <a:cubicBezTo>
                  <a:pt x="105078" y="129749"/>
                  <a:pt x="85747" y="148419"/>
                  <a:pt x="85747" y="171450"/>
                </a:cubicBezTo>
                <a:cubicBezTo>
                  <a:pt x="85747" y="194481"/>
                  <a:pt x="105078" y="213151"/>
                  <a:pt x="128925" y="213151"/>
                </a:cubicBezTo>
                <a:cubicBezTo>
                  <a:pt x="152772" y="213151"/>
                  <a:pt x="172103" y="194481"/>
                  <a:pt x="172103" y="171450"/>
                </a:cubicBezTo>
                <a:cubicBezTo>
                  <a:pt x="172103" y="148419"/>
                  <a:pt x="152772" y="129749"/>
                  <a:pt x="128925" y="129749"/>
                </a:cubicBezTo>
                <a:close/>
                <a:moveTo>
                  <a:pt x="85725" y="0"/>
                </a:moveTo>
                <a:lnTo>
                  <a:pt x="1943943" y="0"/>
                </a:lnTo>
                <a:lnTo>
                  <a:pt x="2029668" y="342900"/>
                </a:lnTo>
                <a:lnTo>
                  <a:pt x="0" y="342900"/>
                </a:lnTo>
                <a:close/>
              </a:path>
            </a:pathLst>
          </a:custGeom>
          <a:solidFill>
            <a:schemeClr val="tx2"/>
          </a:solidFill>
        </p:spPr>
        <p:txBody>
          <a:bodyPr wrap="square">
            <a:noAutofit/>
          </a:bodyPr>
          <a:lstStyle>
            <a:lvl1pPr marL="0" indent="0" algn="ctr">
              <a:buNone/>
              <a:defRPr sz="1600" baseline="0">
                <a:solidFill>
                  <a:schemeClr val="bg1"/>
                </a:solidFill>
                <a:latin typeface="Corbel" panose="020B0503020204020204" pitchFamily="34" charset="0"/>
              </a:defRPr>
            </a:lvl1pPr>
          </a:lstStyle>
          <a:p>
            <a:pPr lvl="0"/>
            <a:r>
              <a:rPr lang="en-US"/>
              <a:t>MOIS  - 2018</a:t>
            </a:r>
          </a:p>
        </p:txBody>
      </p:sp>
      <p:pic>
        <p:nvPicPr>
          <p:cNvPr id="32" name="Picture 7">
            <a:extLst>
              <a:ext uri="{FF2B5EF4-FFF2-40B4-BE49-F238E27FC236}">
                <a16:creationId xmlns:a16="http://schemas.microsoft.com/office/drawing/2014/main" id="{ED6EFBC5-6859-499F-9D79-DA5D175404C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34952" y="1046215"/>
            <a:ext cx="2916000" cy="45918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9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5" name="Picture 32">
            <a:extLst>
              <a:ext uri="{FF2B5EF4-FFF2-40B4-BE49-F238E27FC236}">
                <a16:creationId xmlns:a16="http://schemas.microsoft.com/office/drawing/2014/main" id="{63B40F3A-2A18-4A36-AA48-0254C8DA4C9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46" r="4243"/>
          <a:stretch/>
        </p:blipFill>
        <p:spPr>
          <a:xfrm>
            <a:off x="101124" y="77236"/>
            <a:ext cx="11989360" cy="6704564"/>
          </a:xfrm>
          <a:prstGeom prst="rect">
            <a:avLst/>
          </a:prstGeom>
          <a:effectLst>
            <a:outerShdw blurRad="63500" algn="ctr" rotWithShape="0">
              <a:prstClr val="black">
                <a:alpha val="20000"/>
              </a:prstClr>
            </a:outerShdw>
          </a:effectLst>
        </p:spPr>
      </p:pic>
      <p:grpSp>
        <p:nvGrpSpPr>
          <p:cNvPr id="16" name="Group 24">
            <a:extLst>
              <a:ext uri="{FF2B5EF4-FFF2-40B4-BE49-F238E27FC236}">
                <a16:creationId xmlns:a16="http://schemas.microsoft.com/office/drawing/2014/main" id="{B9E42385-1263-45B6-A174-6C6C3C57A3EF}"/>
              </a:ext>
            </a:extLst>
          </p:cNvPr>
          <p:cNvGrpSpPr/>
          <p:nvPr userDrawn="1"/>
        </p:nvGrpSpPr>
        <p:grpSpPr>
          <a:xfrm>
            <a:off x="104636" y="77236"/>
            <a:ext cx="11974900" cy="6704564"/>
            <a:chOff x="4730371" y="2380467"/>
            <a:chExt cx="7844544" cy="4392040"/>
          </a:xfrm>
          <a:solidFill>
            <a:schemeClr val="accent1">
              <a:alpha val="15000"/>
            </a:schemeClr>
          </a:solidFill>
        </p:grpSpPr>
        <p:sp>
          <p:nvSpPr>
            <p:cNvPr id="17" name="Freeform 25">
              <a:extLst>
                <a:ext uri="{FF2B5EF4-FFF2-40B4-BE49-F238E27FC236}">
                  <a16:creationId xmlns:a16="http://schemas.microsoft.com/office/drawing/2014/main" id="{BE2FF7D5-7A6C-42ED-BBDC-47483B751D87}"/>
                </a:ext>
              </a:extLst>
            </p:cNvPr>
            <p:cNvSpPr/>
            <p:nvPr userDrawn="1"/>
          </p:nvSpPr>
          <p:spPr>
            <a:xfrm>
              <a:off x="8260998"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18" name="Freeform 26">
              <a:extLst>
                <a:ext uri="{FF2B5EF4-FFF2-40B4-BE49-F238E27FC236}">
                  <a16:creationId xmlns:a16="http://schemas.microsoft.com/office/drawing/2014/main" id="{BC143EE7-B885-473B-8BF1-378326AD13DD}"/>
                </a:ext>
              </a:extLst>
            </p:cNvPr>
            <p:cNvSpPr/>
            <p:nvPr userDrawn="1"/>
          </p:nvSpPr>
          <p:spPr>
            <a:xfrm flipH="1">
              <a:off x="10743295"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19" name="Freeform 27">
              <a:extLst>
                <a:ext uri="{FF2B5EF4-FFF2-40B4-BE49-F238E27FC236}">
                  <a16:creationId xmlns:a16="http://schemas.microsoft.com/office/drawing/2014/main" id="{79D6FFCB-9D33-43BB-AB38-39EF204CBCAF}"/>
                </a:ext>
              </a:extLst>
            </p:cNvPr>
            <p:cNvSpPr/>
            <p:nvPr userDrawn="1"/>
          </p:nvSpPr>
          <p:spPr>
            <a:xfrm flipH="1" flipV="1">
              <a:off x="8067844"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3" name="Freeform 28">
              <a:extLst>
                <a:ext uri="{FF2B5EF4-FFF2-40B4-BE49-F238E27FC236}">
                  <a16:creationId xmlns:a16="http://schemas.microsoft.com/office/drawing/2014/main" id="{BAC38D37-53E6-48AE-8F51-896AD44A7D69}"/>
                </a:ext>
              </a:extLst>
            </p:cNvPr>
            <p:cNvSpPr/>
            <p:nvPr userDrawn="1"/>
          </p:nvSpPr>
          <p:spPr>
            <a:xfrm>
              <a:off x="4733596"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4" name="Freeform 29">
              <a:extLst>
                <a:ext uri="{FF2B5EF4-FFF2-40B4-BE49-F238E27FC236}">
                  <a16:creationId xmlns:a16="http://schemas.microsoft.com/office/drawing/2014/main" id="{6C077654-78ED-4C7A-8CDD-3AC28D94BFD5}"/>
                </a:ext>
              </a:extLst>
            </p:cNvPr>
            <p:cNvSpPr/>
            <p:nvPr userDrawn="1"/>
          </p:nvSpPr>
          <p:spPr>
            <a:xfrm flipH="1" flipV="1">
              <a:off x="4730371"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grpSp>
      <p:sp>
        <p:nvSpPr>
          <p:cNvPr id="35" name="Rectangle 34">
            <a:extLst>
              <a:ext uri="{FF2B5EF4-FFF2-40B4-BE49-F238E27FC236}">
                <a16:creationId xmlns:a16="http://schemas.microsoft.com/office/drawing/2014/main" id="{58B1AE95-1644-4079-B369-EF8054A79BF7}"/>
              </a:ext>
            </a:extLst>
          </p:cNvPr>
          <p:cNvSpPr/>
          <p:nvPr userDrawn="1"/>
        </p:nvSpPr>
        <p:spPr>
          <a:xfrm>
            <a:off x="101125" y="77236"/>
            <a:ext cx="11987730" cy="6704564"/>
          </a:xfrm>
          <a:prstGeom prst="rect">
            <a:avLst/>
          </a:prstGeom>
          <a:gradFill flip="none" rotWithShape="1">
            <a:gsLst>
              <a:gs pos="0">
                <a:schemeClr val="accent2">
                  <a:alpha val="26000"/>
                </a:schemeClr>
              </a:gs>
              <a:gs pos="100000">
                <a:schemeClr val="accent2">
                  <a:alpha val="72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6" name="Title 1">
            <a:extLst>
              <a:ext uri="{FF2B5EF4-FFF2-40B4-BE49-F238E27FC236}">
                <a16:creationId xmlns:a16="http://schemas.microsoft.com/office/drawing/2014/main" id="{2809435D-7F26-41D2-A21F-1ADBA6D5F7C9}"/>
              </a:ext>
            </a:extLst>
          </p:cNvPr>
          <p:cNvSpPr>
            <a:spLocks noGrp="1"/>
          </p:cNvSpPr>
          <p:nvPr>
            <p:ph type="ctrTitle" hasCustomPrompt="1"/>
          </p:nvPr>
        </p:nvSpPr>
        <p:spPr>
          <a:xfrm>
            <a:off x="1524000" y="1528519"/>
            <a:ext cx="9144000" cy="2547937"/>
          </a:xfrm>
          <a:prstGeom prst="rect">
            <a:avLst/>
          </a:prstGeom>
          <a:solidFill>
            <a:schemeClr val="tx1">
              <a:alpha val="70000"/>
            </a:schemeClr>
          </a:solidFill>
          <a:effectLst/>
        </p:spPr>
        <p:txBody>
          <a:bodyPr anchor="ctr"/>
          <a:lstStyle>
            <a:lvl1pPr algn="ctr">
              <a:lnSpc>
                <a:spcPct val="80000"/>
              </a:lnSpc>
              <a:defRPr sz="5400" b="1">
                <a:solidFill>
                  <a:schemeClr val="bg1"/>
                </a:solidFill>
                <a:latin typeface="Corbel" panose="020B0503020204020204" pitchFamily="34" charset="0"/>
              </a:defRPr>
            </a:lvl1pPr>
          </a:lstStyle>
          <a:p>
            <a:r>
              <a:rPr lang="en-US" err="1"/>
              <a:t>Titre</a:t>
            </a:r>
            <a:r>
              <a:rPr lang="en-US"/>
              <a:t> de la presentation </a:t>
            </a:r>
            <a:br>
              <a:rPr lang="en-US"/>
            </a:br>
            <a:r>
              <a:rPr lang="en-US"/>
              <a:t>sur </a:t>
            </a:r>
            <a:r>
              <a:rPr lang="en-US" err="1"/>
              <a:t>deux</a:t>
            </a:r>
            <a:r>
              <a:rPr lang="en-US"/>
              <a:t> </a:t>
            </a:r>
            <a:r>
              <a:rPr lang="en-US" err="1"/>
              <a:t>lignes</a:t>
            </a:r>
            <a:r>
              <a:rPr lang="en-US"/>
              <a:t> </a:t>
            </a:r>
            <a:br>
              <a:rPr lang="en-US"/>
            </a:br>
            <a:r>
              <a:rPr lang="en-US" err="1"/>
              <a:t>ou</a:t>
            </a:r>
            <a:r>
              <a:rPr lang="en-US"/>
              <a:t> trois </a:t>
            </a:r>
            <a:r>
              <a:rPr lang="en-US" err="1"/>
              <a:t>lignes</a:t>
            </a:r>
            <a:endParaRPr lang="fr-FR"/>
          </a:p>
        </p:txBody>
      </p:sp>
      <p:sp>
        <p:nvSpPr>
          <p:cNvPr id="37" name="Subtitle 56">
            <a:extLst>
              <a:ext uri="{FF2B5EF4-FFF2-40B4-BE49-F238E27FC236}">
                <a16:creationId xmlns:a16="http://schemas.microsoft.com/office/drawing/2014/main" id="{1AA8EDEC-2ED0-4805-B0EA-E0C17CA9A984}"/>
              </a:ext>
            </a:extLst>
          </p:cNvPr>
          <p:cNvSpPr>
            <a:spLocks noGrp="1"/>
          </p:cNvSpPr>
          <p:nvPr>
            <p:ph type="subTitle" idx="1" hasCustomPrompt="1"/>
          </p:nvPr>
        </p:nvSpPr>
        <p:spPr>
          <a:xfrm rot="120000">
            <a:off x="6405071" y="4004725"/>
            <a:ext cx="4102100" cy="496869"/>
          </a:xfrm>
          <a:custGeom>
            <a:avLst/>
            <a:gdLst>
              <a:gd name="connsiteX0" fmla="*/ 0 w 4102100"/>
              <a:gd name="connsiteY0" fmla="*/ 143248 h 496869"/>
              <a:gd name="connsiteX1" fmla="*/ 4102100 w 4102100"/>
              <a:gd name="connsiteY1" fmla="*/ 0 h 496869"/>
              <a:gd name="connsiteX2" fmla="*/ 4102100 w 4102100"/>
              <a:gd name="connsiteY2" fmla="*/ 496869 h 496869"/>
              <a:gd name="connsiteX3" fmla="*/ 0 w 4102100"/>
              <a:gd name="connsiteY3" fmla="*/ 496869 h 496869"/>
            </a:gdLst>
            <a:ahLst/>
            <a:cxnLst>
              <a:cxn ang="0">
                <a:pos x="connsiteX0" y="connsiteY0"/>
              </a:cxn>
              <a:cxn ang="0">
                <a:pos x="connsiteX1" y="connsiteY1"/>
              </a:cxn>
              <a:cxn ang="0">
                <a:pos x="connsiteX2" y="connsiteY2"/>
              </a:cxn>
              <a:cxn ang="0">
                <a:pos x="connsiteX3" y="connsiteY3"/>
              </a:cxn>
            </a:cxnLst>
            <a:rect l="l" t="t" r="r" b="b"/>
            <a:pathLst>
              <a:path w="4102100" h="496869">
                <a:moveTo>
                  <a:pt x="0" y="143248"/>
                </a:moveTo>
                <a:lnTo>
                  <a:pt x="4102100" y="0"/>
                </a:lnTo>
                <a:lnTo>
                  <a:pt x="4102100" y="496869"/>
                </a:lnTo>
                <a:lnTo>
                  <a:pt x="0" y="496869"/>
                </a:lnTo>
                <a:close/>
              </a:path>
            </a:pathLst>
          </a:custGeom>
          <a:solidFill>
            <a:schemeClr val="accent1"/>
          </a:solidFill>
          <a:effectLst>
            <a:outerShdw blurRad="63500" sx="101000" sy="101000" algn="ctr" rotWithShape="0">
              <a:prstClr val="black">
                <a:alpha val="14000"/>
              </a:prstClr>
            </a:outerShdw>
          </a:effectLst>
        </p:spPr>
        <p:txBody>
          <a:bodyPr wrap="square" anchor="b">
            <a:noAutofit/>
          </a:bodyPr>
          <a:lstStyle>
            <a:lvl1pPr marL="0" indent="0" algn="ctr">
              <a:buNone/>
              <a:defRPr sz="1800" b="0" baseline="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ANIMATEUR NOM EN MAJUSCULE</a:t>
            </a:r>
            <a:endParaRPr lang="fr-FR"/>
          </a:p>
        </p:txBody>
      </p:sp>
      <p:sp>
        <p:nvSpPr>
          <p:cNvPr id="38" name="Freeform 41">
            <a:extLst>
              <a:ext uri="{FF2B5EF4-FFF2-40B4-BE49-F238E27FC236}">
                <a16:creationId xmlns:a16="http://schemas.microsoft.com/office/drawing/2014/main" id="{6FFAD65D-67F7-4D2D-8A0B-EF160381FCB8}"/>
              </a:ext>
            </a:extLst>
          </p:cNvPr>
          <p:cNvSpPr/>
          <p:nvPr userDrawn="1"/>
        </p:nvSpPr>
        <p:spPr>
          <a:xfrm>
            <a:off x="952195" y="988601"/>
            <a:ext cx="3753156" cy="548658"/>
          </a:xfrm>
          <a:custGeom>
            <a:avLst/>
            <a:gdLst>
              <a:gd name="connsiteX0" fmla="*/ 393700 w 3516827"/>
              <a:gd name="connsiteY0" fmla="*/ 0 h 514110"/>
              <a:gd name="connsiteX1" fmla="*/ 3259772 w 3516827"/>
              <a:gd name="connsiteY1" fmla="*/ 0 h 514110"/>
              <a:gd name="connsiteX2" fmla="*/ 3516827 w 3516827"/>
              <a:gd name="connsiteY2" fmla="*/ 257055 h 514110"/>
              <a:gd name="connsiteX3" fmla="*/ 3516826 w 3516827"/>
              <a:gd name="connsiteY3" fmla="*/ 257055 h 514110"/>
              <a:gd name="connsiteX4" fmla="*/ 3259771 w 3516827"/>
              <a:gd name="connsiteY4" fmla="*/ 514110 h 514110"/>
              <a:gd name="connsiteX5" fmla="*/ 0 w 3516827"/>
              <a:gd name="connsiteY5" fmla="*/ 514109 h 514110"/>
              <a:gd name="connsiteX0" fmla="*/ 393700 w 3516827"/>
              <a:gd name="connsiteY0" fmla="*/ 0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93700 w 3516827"/>
              <a:gd name="connsiteY7" fmla="*/ 0 h 514110"/>
              <a:gd name="connsiteX0" fmla="*/ 393700 w 3516827"/>
              <a:gd name="connsiteY0" fmla="*/ 0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8" fmla="*/ 393700 w 3516827"/>
              <a:gd name="connsiteY8" fmla="*/ 0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6827" h="514110">
                <a:moveTo>
                  <a:pt x="355906" y="48043"/>
                </a:moveTo>
                <a:cubicBezTo>
                  <a:pt x="402473" y="-9107"/>
                  <a:pt x="422051" y="2006"/>
                  <a:pt x="486081" y="418"/>
                </a:cubicBezTo>
                <a:lnTo>
                  <a:pt x="3259772" y="0"/>
                </a:lnTo>
                <a:cubicBezTo>
                  <a:pt x="3401740" y="0"/>
                  <a:pt x="3516827" y="115087"/>
                  <a:pt x="3516827" y="257055"/>
                </a:cubicBezTo>
                <a:lnTo>
                  <a:pt x="3516826" y="257055"/>
                </a:lnTo>
                <a:cubicBezTo>
                  <a:pt x="3516826" y="399023"/>
                  <a:pt x="3401739" y="514110"/>
                  <a:pt x="3259771" y="514110"/>
                </a:cubicBezTo>
                <a:lnTo>
                  <a:pt x="0" y="514109"/>
                </a:lnTo>
                <a:lnTo>
                  <a:pt x="355906" y="48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9" name="Text Placeholder 54">
            <a:extLst>
              <a:ext uri="{FF2B5EF4-FFF2-40B4-BE49-F238E27FC236}">
                <a16:creationId xmlns:a16="http://schemas.microsoft.com/office/drawing/2014/main" id="{ADAFA061-CCAE-4F35-811F-71920E802A4F}"/>
              </a:ext>
            </a:extLst>
          </p:cNvPr>
          <p:cNvSpPr>
            <a:spLocks noGrp="1"/>
          </p:cNvSpPr>
          <p:nvPr>
            <p:ph type="body" sz="quarter" idx="10" hasCustomPrompt="1"/>
          </p:nvPr>
        </p:nvSpPr>
        <p:spPr>
          <a:xfrm>
            <a:off x="5081166" y="6515100"/>
            <a:ext cx="2029668" cy="342900"/>
          </a:xfrm>
          <a:custGeom>
            <a:avLst/>
            <a:gdLst>
              <a:gd name="connsiteX0" fmla="*/ 1900744 w 2029668"/>
              <a:gd name="connsiteY0" fmla="*/ 129749 h 342900"/>
              <a:gd name="connsiteX1" fmla="*/ 1857566 w 2029668"/>
              <a:gd name="connsiteY1" fmla="*/ 171450 h 342900"/>
              <a:gd name="connsiteX2" fmla="*/ 1900744 w 2029668"/>
              <a:gd name="connsiteY2" fmla="*/ 213151 h 342900"/>
              <a:gd name="connsiteX3" fmla="*/ 1943922 w 2029668"/>
              <a:gd name="connsiteY3" fmla="*/ 171450 h 342900"/>
              <a:gd name="connsiteX4" fmla="*/ 1900744 w 2029668"/>
              <a:gd name="connsiteY4" fmla="*/ 129749 h 342900"/>
              <a:gd name="connsiteX5" fmla="*/ 128925 w 2029668"/>
              <a:gd name="connsiteY5" fmla="*/ 129749 h 342900"/>
              <a:gd name="connsiteX6" fmla="*/ 85747 w 2029668"/>
              <a:gd name="connsiteY6" fmla="*/ 171450 h 342900"/>
              <a:gd name="connsiteX7" fmla="*/ 128925 w 2029668"/>
              <a:gd name="connsiteY7" fmla="*/ 213151 h 342900"/>
              <a:gd name="connsiteX8" fmla="*/ 172103 w 2029668"/>
              <a:gd name="connsiteY8" fmla="*/ 171450 h 342900"/>
              <a:gd name="connsiteX9" fmla="*/ 128925 w 2029668"/>
              <a:gd name="connsiteY9" fmla="*/ 129749 h 342900"/>
              <a:gd name="connsiteX10" fmla="*/ 85725 w 2029668"/>
              <a:gd name="connsiteY10" fmla="*/ 0 h 342900"/>
              <a:gd name="connsiteX11" fmla="*/ 1943943 w 2029668"/>
              <a:gd name="connsiteY11" fmla="*/ 0 h 342900"/>
              <a:gd name="connsiteX12" fmla="*/ 2029668 w 2029668"/>
              <a:gd name="connsiteY12" fmla="*/ 342900 h 342900"/>
              <a:gd name="connsiteX13" fmla="*/ 0 w 2029668"/>
              <a:gd name="connsiteY13"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9668" h="342900">
                <a:moveTo>
                  <a:pt x="1900744" y="129749"/>
                </a:moveTo>
                <a:cubicBezTo>
                  <a:pt x="1876897" y="129749"/>
                  <a:pt x="1857566" y="148419"/>
                  <a:pt x="1857566" y="171450"/>
                </a:cubicBezTo>
                <a:cubicBezTo>
                  <a:pt x="1857566" y="194481"/>
                  <a:pt x="1876897" y="213151"/>
                  <a:pt x="1900744" y="213151"/>
                </a:cubicBezTo>
                <a:cubicBezTo>
                  <a:pt x="1924591" y="213151"/>
                  <a:pt x="1943922" y="194481"/>
                  <a:pt x="1943922" y="171450"/>
                </a:cubicBezTo>
                <a:cubicBezTo>
                  <a:pt x="1943922" y="148419"/>
                  <a:pt x="1924591" y="129749"/>
                  <a:pt x="1900744" y="129749"/>
                </a:cubicBezTo>
                <a:close/>
                <a:moveTo>
                  <a:pt x="128925" y="129749"/>
                </a:moveTo>
                <a:cubicBezTo>
                  <a:pt x="105078" y="129749"/>
                  <a:pt x="85747" y="148419"/>
                  <a:pt x="85747" y="171450"/>
                </a:cubicBezTo>
                <a:cubicBezTo>
                  <a:pt x="85747" y="194481"/>
                  <a:pt x="105078" y="213151"/>
                  <a:pt x="128925" y="213151"/>
                </a:cubicBezTo>
                <a:cubicBezTo>
                  <a:pt x="152772" y="213151"/>
                  <a:pt x="172103" y="194481"/>
                  <a:pt x="172103" y="171450"/>
                </a:cubicBezTo>
                <a:cubicBezTo>
                  <a:pt x="172103" y="148419"/>
                  <a:pt x="152772" y="129749"/>
                  <a:pt x="128925" y="129749"/>
                </a:cubicBezTo>
                <a:close/>
                <a:moveTo>
                  <a:pt x="85725" y="0"/>
                </a:moveTo>
                <a:lnTo>
                  <a:pt x="1943943" y="0"/>
                </a:lnTo>
                <a:lnTo>
                  <a:pt x="2029668" y="342900"/>
                </a:lnTo>
                <a:lnTo>
                  <a:pt x="0" y="342900"/>
                </a:lnTo>
                <a:close/>
              </a:path>
            </a:pathLst>
          </a:custGeom>
          <a:solidFill>
            <a:schemeClr val="tx2"/>
          </a:solidFill>
        </p:spPr>
        <p:txBody>
          <a:bodyPr wrap="square">
            <a:noAutofit/>
          </a:bodyPr>
          <a:lstStyle>
            <a:lvl1pPr marL="0" indent="0" algn="ctr">
              <a:buNone/>
              <a:defRPr sz="1600" baseline="0">
                <a:solidFill>
                  <a:schemeClr val="bg1"/>
                </a:solidFill>
                <a:latin typeface="Corbel" panose="020B0503020204020204" pitchFamily="34" charset="0"/>
              </a:defRPr>
            </a:lvl1pPr>
          </a:lstStyle>
          <a:p>
            <a:pPr lvl="0"/>
            <a:r>
              <a:rPr lang="en-US"/>
              <a:t>MOIS  - 2018</a:t>
            </a:r>
          </a:p>
        </p:txBody>
      </p:sp>
      <p:pic>
        <p:nvPicPr>
          <p:cNvPr id="40" name="Picture 7">
            <a:extLst>
              <a:ext uri="{FF2B5EF4-FFF2-40B4-BE49-F238E27FC236}">
                <a16:creationId xmlns:a16="http://schemas.microsoft.com/office/drawing/2014/main" id="{BB2BFCD3-9874-463A-AE27-6B33D39006B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34952" y="1046215"/>
            <a:ext cx="2916000" cy="45918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85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Diapositive de titre">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15" name="Picture 32">
            <a:extLst>
              <a:ext uri="{FF2B5EF4-FFF2-40B4-BE49-F238E27FC236}">
                <a16:creationId xmlns:a16="http://schemas.microsoft.com/office/drawing/2014/main" id="{49C3EDA9-297C-4DD9-8ACF-2C86627FBD7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09" r="2152" b="658"/>
          <a:stretch/>
        </p:blipFill>
        <p:spPr>
          <a:xfrm>
            <a:off x="101124" y="77236"/>
            <a:ext cx="11989360" cy="6704564"/>
          </a:xfrm>
          <a:prstGeom prst="rect">
            <a:avLst/>
          </a:prstGeom>
          <a:effectLst>
            <a:outerShdw blurRad="63500" algn="ctr" rotWithShape="0">
              <a:prstClr val="black">
                <a:alpha val="20000"/>
              </a:prstClr>
            </a:outerShdw>
          </a:effectLst>
        </p:spPr>
      </p:pic>
      <p:grpSp>
        <p:nvGrpSpPr>
          <p:cNvPr id="16" name="Group 24">
            <a:extLst>
              <a:ext uri="{FF2B5EF4-FFF2-40B4-BE49-F238E27FC236}">
                <a16:creationId xmlns:a16="http://schemas.microsoft.com/office/drawing/2014/main" id="{DA67C25C-6339-464F-BB9B-430EA29DD4A2}"/>
              </a:ext>
            </a:extLst>
          </p:cNvPr>
          <p:cNvGrpSpPr/>
          <p:nvPr userDrawn="1"/>
        </p:nvGrpSpPr>
        <p:grpSpPr>
          <a:xfrm>
            <a:off x="104636" y="77236"/>
            <a:ext cx="11974900" cy="6704564"/>
            <a:chOff x="4730371" y="2380467"/>
            <a:chExt cx="7844544" cy="4392040"/>
          </a:xfrm>
          <a:solidFill>
            <a:schemeClr val="accent1">
              <a:alpha val="15000"/>
            </a:schemeClr>
          </a:solidFill>
        </p:grpSpPr>
        <p:sp>
          <p:nvSpPr>
            <p:cNvPr id="17" name="Freeform 25">
              <a:extLst>
                <a:ext uri="{FF2B5EF4-FFF2-40B4-BE49-F238E27FC236}">
                  <a16:creationId xmlns:a16="http://schemas.microsoft.com/office/drawing/2014/main" id="{7773F296-9928-48C2-B7F8-9D71845B5E80}"/>
                </a:ext>
              </a:extLst>
            </p:cNvPr>
            <p:cNvSpPr/>
            <p:nvPr userDrawn="1"/>
          </p:nvSpPr>
          <p:spPr>
            <a:xfrm>
              <a:off x="8260998"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18" name="Freeform 26">
              <a:extLst>
                <a:ext uri="{FF2B5EF4-FFF2-40B4-BE49-F238E27FC236}">
                  <a16:creationId xmlns:a16="http://schemas.microsoft.com/office/drawing/2014/main" id="{9CBC0C3A-0475-4935-8421-02952C56B0AD}"/>
                </a:ext>
              </a:extLst>
            </p:cNvPr>
            <p:cNvSpPr/>
            <p:nvPr userDrawn="1"/>
          </p:nvSpPr>
          <p:spPr>
            <a:xfrm flipH="1">
              <a:off x="10743295"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19" name="Freeform 27">
              <a:extLst>
                <a:ext uri="{FF2B5EF4-FFF2-40B4-BE49-F238E27FC236}">
                  <a16:creationId xmlns:a16="http://schemas.microsoft.com/office/drawing/2014/main" id="{A8877576-7FDA-4FE2-B879-6677BB5D817D}"/>
                </a:ext>
              </a:extLst>
            </p:cNvPr>
            <p:cNvSpPr/>
            <p:nvPr userDrawn="1"/>
          </p:nvSpPr>
          <p:spPr>
            <a:xfrm flipH="1" flipV="1">
              <a:off x="8067844"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3" name="Freeform 28">
              <a:extLst>
                <a:ext uri="{FF2B5EF4-FFF2-40B4-BE49-F238E27FC236}">
                  <a16:creationId xmlns:a16="http://schemas.microsoft.com/office/drawing/2014/main" id="{97266FEE-E1FB-4BEF-9F19-76133FBC3856}"/>
                </a:ext>
              </a:extLst>
            </p:cNvPr>
            <p:cNvSpPr/>
            <p:nvPr userDrawn="1"/>
          </p:nvSpPr>
          <p:spPr>
            <a:xfrm>
              <a:off x="4733596"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4" name="Freeform 29">
              <a:extLst>
                <a:ext uri="{FF2B5EF4-FFF2-40B4-BE49-F238E27FC236}">
                  <a16:creationId xmlns:a16="http://schemas.microsoft.com/office/drawing/2014/main" id="{19DF2D01-8B94-4B9F-B927-CC88F7FDF2FC}"/>
                </a:ext>
              </a:extLst>
            </p:cNvPr>
            <p:cNvSpPr/>
            <p:nvPr userDrawn="1"/>
          </p:nvSpPr>
          <p:spPr>
            <a:xfrm flipH="1" flipV="1">
              <a:off x="4730371"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grpSp>
      <p:sp>
        <p:nvSpPr>
          <p:cNvPr id="35" name="Rectangle 34">
            <a:extLst>
              <a:ext uri="{FF2B5EF4-FFF2-40B4-BE49-F238E27FC236}">
                <a16:creationId xmlns:a16="http://schemas.microsoft.com/office/drawing/2014/main" id="{FFD98164-3706-4A85-BBED-48D842F914CE}"/>
              </a:ext>
            </a:extLst>
          </p:cNvPr>
          <p:cNvSpPr/>
          <p:nvPr userDrawn="1"/>
        </p:nvSpPr>
        <p:spPr>
          <a:xfrm>
            <a:off x="101125" y="77236"/>
            <a:ext cx="11987730" cy="6704564"/>
          </a:xfrm>
          <a:prstGeom prst="rect">
            <a:avLst/>
          </a:prstGeom>
          <a:gradFill flip="none" rotWithShape="1">
            <a:gsLst>
              <a:gs pos="0">
                <a:schemeClr val="tx1">
                  <a:alpha val="10000"/>
                </a:schemeClr>
              </a:gs>
              <a:gs pos="100000">
                <a:schemeClr val="tx1">
                  <a:alpha val="25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6" name="Title 1">
            <a:extLst>
              <a:ext uri="{FF2B5EF4-FFF2-40B4-BE49-F238E27FC236}">
                <a16:creationId xmlns:a16="http://schemas.microsoft.com/office/drawing/2014/main" id="{F00E9E56-F634-46FB-8B60-06184F280A62}"/>
              </a:ext>
            </a:extLst>
          </p:cNvPr>
          <p:cNvSpPr>
            <a:spLocks noGrp="1"/>
          </p:cNvSpPr>
          <p:nvPr>
            <p:ph type="ctrTitle" hasCustomPrompt="1"/>
          </p:nvPr>
        </p:nvSpPr>
        <p:spPr>
          <a:xfrm>
            <a:off x="1524000" y="1528519"/>
            <a:ext cx="9144000" cy="2547937"/>
          </a:xfrm>
          <a:prstGeom prst="rect">
            <a:avLst/>
          </a:prstGeom>
          <a:solidFill>
            <a:schemeClr val="tx1">
              <a:alpha val="70000"/>
            </a:schemeClr>
          </a:solidFill>
          <a:effectLst/>
        </p:spPr>
        <p:txBody>
          <a:bodyPr anchor="ctr"/>
          <a:lstStyle>
            <a:lvl1pPr algn="ctr">
              <a:lnSpc>
                <a:spcPct val="80000"/>
              </a:lnSpc>
              <a:defRPr sz="5400" b="1">
                <a:solidFill>
                  <a:schemeClr val="bg1"/>
                </a:solidFill>
                <a:latin typeface="Corbel" panose="020B0503020204020204" pitchFamily="34" charset="0"/>
              </a:defRPr>
            </a:lvl1pPr>
          </a:lstStyle>
          <a:p>
            <a:r>
              <a:rPr lang="en-US" err="1"/>
              <a:t>Titre</a:t>
            </a:r>
            <a:r>
              <a:rPr lang="en-US"/>
              <a:t> de la presentation </a:t>
            </a:r>
            <a:br>
              <a:rPr lang="en-US"/>
            </a:br>
            <a:r>
              <a:rPr lang="en-US"/>
              <a:t>sur </a:t>
            </a:r>
            <a:r>
              <a:rPr lang="en-US" err="1"/>
              <a:t>deux</a:t>
            </a:r>
            <a:r>
              <a:rPr lang="en-US"/>
              <a:t> </a:t>
            </a:r>
            <a:r>
              <a:rPr lang="en-US" err="1"/>
              <a:t>lignes</a:t>
            </a:r>
            <a:r>
              <a:rPr lang="en-US"/>
              <a:t> </a:t>
            </a:r>
            <a:br>
              <a:rPr lang="en-US"/>
            </a:br>
            <a:r>
              <a:rPr lang="en-US" err="1"/>
              <a:t>ou</a:t>
            </a:r>
            <a:r>
              <a:rPr lang="en-US"/>
              <a:t> trois </a:t>
            </a:r>
            <a:r>
              <a:rPr lang="en-US" err="1"/>
              <a:t>lignes</a:t>
            </a:r>
            <a:endParaRPr lang="fr-FR"/>
          </a:p>
        </p:txBody>
      </p:sp>
      <p:sp>
        <p:nvSpPr>
          <p:cNvPr id="37" name="Subtitle 56">
            <a:extLst>
              <a:ext uri="{FF2B5EF4-FFF2-40B4-BE49-F238E27FC236}">
                <a16:creationId xmlns:a16="http://schemas.microsoft.com/office/drawing/2014/main" id="{A4B58F44-5831-4D70-91B0-8E326976FB62}"/>
              </a:ext>
            </a:extLst>
          </p:cNvPr>
          <p:cNvSpPr>
            <a:spLocks noGrp="1"/>
          </p:cNvSpPr>
          <p:nvPr>
            <p:ph type="subTitle" idx="1" hasCustomPrompt="1"/>
          </p:nvPr>
        </p:nvSpPr>
        <p:spPr>
          <a:xfrm rot="120000">
            <a:off x="6405071" y="4004725"/>
            <a:ext cx="4102100" cy="496869"/>
          </a:xfrm>
          <a:custGeom>
            <a:avLst/>
            <a:gdLst>
              <a:gd name="connsiteX0" fmla="*/ 0 w 4102100"/>
              <a:gd name="connsiteY0" fmla="*/ 143248 h 496869"/>
              <a:gd name="connsiteX1" fmla="*/ 4102100 w 4102100"/>
              <a:gd name="connsiteY1" fmla="*/ 0 h 496869"/>
              <a:gd name="connsiteX2" fmla="*/ 4102100 w 4102100"/>
              <a:gd name="connsiteY2" fmla="*/ 496869 h 496869"/>
              <a:gd name="connsiteX3" fmla="*/ 0 w 4102100"/>
              <a:gd name="connsiteY3" fmla="*/ 496869 h 496869"/>
            </a:gdLst>
            <a:ahLst/>
            <a:cxnLst>
              <a:cxn ang="0">
                <a:pos x="connsiteX0" y="connsiteY0"/>
              </a:cxn>
              <a:cxn ang="0">
                <a:pos x="connsiteX1" y="connsiteY1"/>
              </a:cxn>
              <a:cxn ang="0">
                <a:pos x="connsiteX2" y="connsiteY2"/>
              </a:cxn>
              <a:cxn ang="0">
                <a:pos x="connsiteX3" y="connsiteY3"/>
              </a:cxn>
            </a:cxnLst>
            <a:rect l="l" t="t" r="r" b="b"/>
            <a:pathLst>
              <a:path w="4102100" h="496869">
                <a:moveTo>
                  <a:pt x="0" y="143248"/>
                </a:moveTo>
                <a:lnTo>
                  <a:pt x="4102100" y="0"/>
                </a:lnTo>
                <a:lnTo>
                  <a:pt x="4102100" y="496869"/>
                </a:lnTo>
                <a:lnTo>
                  <a:pt x="0" y="496869"/>
                </a:lnTo>
                <a:close/>
              </a:path>
            </a:pathLst>
          </a:custGeom>
          <a:solidFill>
            <a:schemeClr val="accent1"/>
          </a:solidFill>
          <a:effectLst>
            <a:outerShdw blurRad="63500" sx="101000" sy="101000" algn="ctr" rotWithShape="0">
              <a:prstClr val="black">
                <a:alpha val="14000"/>
              </a:prstClr>
            </a:outerShdw>
          </a:effectLst>
        </p:spPr>
        <p:txBody>
          <a:bodyPr wrap="square" anchor="b">
            <a:noAutofit/>
          </a:bodyPr>
          <a:lstStyle>
            <a:lvl1pPr marL="0" indent="0" algn="ctr">
              <a:buNone/>
              <a:defRPr sz="1800" b="0" baseline="0">
                <a:solidFill>
                  <a:schemeClr val="bg1"/>
                </a:solidFill>
                <a:latin typeface="Corbel" panose="020B05030202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ANIMATEUR NOM EN MAJUSCULE</a:t>
            </a:r>
            <a:endParaRPr lang="fr-FR"/>
          </a:p>
        </p:txBody>
      </p:sp>
      <p:sp>
        <p:nvSpPr>
          <p:cNvPr id="38" name="Freeform 41">
            <a:extLst>
              <a:ext uri="{FF2B5EF4-FFF2-40B4-BE49-F238E27FC236}">
                <a16:creationId xmlns:a16="http://schemas.microsoft.com/office/drawing/2014/main" id="{8D9870C8-9DA0-4CE0-A0F4-3ED2BB6BBE50}"/>
              </a:ext>
            </a:extLst>
          </p:cNvPr>
          <p:cNvSpPr/>
          <p:nvPr userDrawn="1"/>
        </p:nvSpPr>
        <p:spPr>
          <a:xfrm>
            <a:off x="952195" y="988601"/>
            <a:ext cx="3753156" cy="548658"/>
          </a:xfrm>
          <a:custGeom>
            <a:avLst/>
            <a:gdLst>
              <a:gd name="connsiteX0" fmla="*/ 393700 w 3516827"/>
              <a:gd name="connsiteY0" fmla="*/ 0 h 514110"/>
              <a:gd name="connsiteX1" fmla="*/ 3259772 w 3516827"/>
              <a:gd name="connsiteY1" fmla="*/ 0 h 514110"/>
              <a:gd name="connsiteX2" fmla="*/ 3516827 w 3516827"/>
              <a:gd name="connsiteY2" fmla="*/ 257055 h 514110"/>
              <a:gd name="connsiteX3" fmla="*/ 3516826 w 3516827"/>
              <a:gd name="connsiteY3" fmla="*/ 257055 h 514110"/>
              <a:gd name="connsiteX4" fmla="*/ 3259771 w 3516827"/>
              <a:gd name="connsiteY4" fmla="*/ 514110 h 514110"/>
              <a:gd name="connsiteX5" fmla="*/ 0 w 3516827"/>
              <a:gd name="connsiteY5" fmla="*/ 514109 h 514110"/>
              <a:gd name="connsiteX0" fmla="*/ 393700 w 3516827"/>
              <a:gd name="connsiteY0" fmla="*/ 0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93700 w 3516827"/>
              <a:gd name="connsiteY7" fmla="*/ 0 h 514110"/>
              <a:gd name="connsiteX0" fmla="*/ 393700 w 3516827"/>
              <a:gd name="connsiteY0" fmla="*/ 0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8" fmla="*/ 393700 w 3516827"/>
              <a:gd name="connsiteY8" fmla="*/ 0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6827" h="514110">
                <a:moveTo>
                  <a:pt x="355906" y="48043"/>
                </a:moveTo>
                <a:cubicBezTo>
                  <a:pt x="402473" y="-9107"/>
                  <a:pt x="422051" y="2006"/>
                  <a:pt x="486081" y="418"/>
                </a:cubicBezTo>
                <a:lnTo>
                  <a:pt x="3259772" y="0"/>
                </a:lnTo>
                <a:cubicBezTo>
                  <a:pt x="3401740" y="0"/>
                  <a:pt x="3516827" y="115087"/>
                  <a:pt x="3516827" y="257055"/>
                </a:cubicBezTo>
                <a:lnTo>
                  <a:pt x="3516826" y="257055"/>
                </a:lnTo>
                <a:cubicBezTo>
                  <a:pt x="3516826" y="399023"/>
                  <a:pt x="3401739" y="514110"/>
                  <a:pt x="3259771" y="514110"/>
                </a:cubicBezTo>
                <a:lnTo>
                  <a:pt x="0" y="514109"/>
                </a:lnTo>
                <a:lnTo>
                  <a:pt x="355906" y="48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9" name="Text Placeholder 54">
            <a:extLst>
              <a:ext uri="{FF2B5EF4-FFF2-40B4-BE49-F238E27FC236}">
                <a16:creationId xmlns:a16="http://schemas.microsoft.com/office/drawing/2014/main" id="{7476328B-EC15-461D-939F-19A33C8AFF84}"/>
              </a:ext>
            </a:extLst>
          </p:cNvPr>
          <p:cNvSpPr>
            <a:spLocks noGrp="1"/>
          </p:cNvSpPr>
          <p:nvPr>
            <p:ph type="body" sz="quarter" idx="10" hasCustomPrompt="1"/>
          </p:nvPr>
        </p:nvSpPr>
        <p:spPr>
          <a:xfrm>
            <a:off x="5081166" y="6515100"/>
            <a:ext cx="2029668" cy="342900"/>
          </a:xfrm>
          <a:custGeom>
            <a:avLst/>
            <a:gdLst>
              <a:gd name="connsiteX0" fmla="*/ 1900744 w 2029668"/>
              <a:gd name="connsiteY0" fmla="*/ 129749 h 342900"/>
              <a:gd name="connsiteX1" fmla="*/ 1857566 w 2029668"/>
              <a:gd name="connsiteY1" fmla="*/ 171450 h 342900"/>
              <a:gd name="connsiteX2" fmla="*/ 1900744 w 2029668"/>
              <a:gd name="connsiteY2" fmla="*/ 213151 h 342900"/>
              <a:gd name="connsiteX3" fmla="*/ 1943922 w 2029668"/>
              <a:gd name="connsiteY3" fmla="*/ 171450 h 342900"/>
              <a:gd name="connsiteX4" fmla="*/ 1900744 w 2029668"/>
              <a:gd name="connsiteY4" fmla="*/ 129749 h 342900"/>
              <a:gd name="connsiteX5" fmla="*/ 128925 w 2029668"/>
              <a:gd name="connsiteY5" fmla="*/ 129749 h 342900"/>
              <a:gd name="connsiteX6" fmla="*/ 85747 w 2029668"/>
              <a:gd name="connsiteY6" fmla="*/ 171450 h 342900"/>
              <a:gd name="connsiteX7" fmla="*/ 128925 w 2029668"/>
              <a:gd name="connsiteY7" fmla="*/ 213151 h 342900"/>
              <a:gd name="connsiteX8" fmla="*/ 172103 w 2029668"/>
              <a:gd name="connsiteY8" fmla="*/ 171450 h 342900"/>
              <a:gd name="connsiteX9" fmla="*/ 128925 w 2029668"/>
              <a:gd name="connsiteY9" fmla="*/ 129749 h 342900"/>
              <a:gd name="connsiteX10" fmla="*/ 85725 w 2029668"/>
              <a:gd name="connsiteY10" fmla="*/ 0 h 342900"/>
              <a:gd name="connsiteX11" fmla="*/ 1943943 w 2029668"/>
              <a:gd name="connsiteY11" fmla="*/ 0 h 342900"/>
              <a:gd name="connsiteX12" fmla="*/ 2029668 w 2029668"/>
              <a:gd name="connsiteY12" fmla="*/ 342900 h 342900"/>
              <a:gd name="connsiteX13" fmla="*/ 0 w 2029668"/>
              <a:gd name="connsiteY13"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9668" h="342900">
                <a:moveTo>
                  <a:pt x="1900744" y="129749"/>
                </a:moveTo>
                <a:cubicBezTo>
                  <a:pt x="1876897" y="129749"/>
                  <a:pt x="1857566" y="148419"/>
                  <a:pt x="1857566" y="171450"/>
                </a:cubicBezTo>
                <a:cubicBezTo>
                  <a:pt x="1857566" y="194481"/>
                  <a:pt x="1876897" y="213151"/>
                  <a:pt x="1900744" y="213151"/>
                </a:cubicBezTo>
                <a:cubicBezTo>
                  <a:pt x="1924591" y="213151"/>
                  <a:pt x="1943922" y="194481"/>
                  <a:pt x="1943922" y="171450"/>
                </a:cubicBezTo>
                <a:cubicBezTo>
                  <a:pt x="1943922" y="148419"/>
                  <a:pt x="1924591" y="129749"/>
                  <a:pt x="1900744" y="129749"/>
                </a:cubicBezTo>
                <a:close/>
                <a:moveTo>
                  <a:pt x="128925" y="129749"/>
                </a:moveTo>
                <a:cubicBezTo>
                  <a:pt x="105078" y="129749"/>
                  <a:pt x="85747" y="148419"/>
                  <a:pt x="85747" y="171450"/>
                </a:cubicBezTo>
                <a:cubicBezTo>
                  <a:pt x="85747" y="194481"/>
                  <a:pt x="105078" y="213151"/>
                  <a:pt x="128925" y="213151"/>
                </a:cubicBezTo>
                <a:cubicBezTo>
                  <a:pt x="152772" y="213151"/>
                  <a:pt x="172103" y="194481"/>
                  <a:pt x="172103" y="171450"/>
                </a:cubicBezTo>
                <a:cubicBezTo>
                  <a:pt x="172103" y="148419"/>
                  <a:pt x="152772" y="129749"/>
                  <a:pt x="128925" y="129749"/>
                </a:cubicBezTo>
                <a:close/>
                <a:moveTo>
                  <a:pt x="85725" y="0"/>
                </a:moveTo>
                <a:lnTo>
                  <a:pt x="1943943" y="0"/>
                </a:lnTo>
                <a:lnTo>
                  <a:pt x="2029668" y="342900"/>
                </a:lnTo>
                <a:lnTo>
                  <a:pt x="0" y="342900"/>
                </a:lnTo>
                <a:close/>
              </a:path>
            </a:pathLst>
          </a:custGeom>
          <a:solidFill>
            <a:schemeClr val="tx2"/>
          </a:solidFill>
        </p:spPr>
        <p:txBody>
          <a:bodyPr wrap="square">
            <a:noAutofit/>
          </a:bodyPr>
          <a:lstStyle>
            <a:lvl1pPr marL="0" indent="0" algn="ctr">
              <a:buNone/>
              <a:defRPr sz="1600" baseline="0">
                <a:solidFill>
                  <a:schemeClr val="bg1"/>
                </a:solidFill>
                <a:latin typeface="Corbel" panose="020B0503020204020204" pitchFamily="34" charset="0"/>
              </a:defRPr>
            </a:lvl1pPr>
          </a:lstStyle>
          <a:p>
            <a:pPr lvl="0"/>
            <a:r>
              <a:rPr lang="en-US"/>
              <a:t>MOIS  - 2018</a:t>
            </a:r>
          </a:p>
        </p:txBody>
      </p:sp>
      <p:pic>
        <p:nvPicPr>
          <p:cNvPr id="40" name="Picture 7">
            <a:extLst>
              <a:ext uri="{FF2B5EF4-FFF2-40B4-BE49-F238E27FC236}">
                <a16:creationId xmlns:a16="http://schemas.microsoft.com/office/drawing/2014/main" id="{6B088BB4-B5C5-42C3-B19D-E33B6A67536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34952" y="1046215"/>
            <a:ext cx="2916000" cy="45918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8965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0D97C16-FFAC-4EE3-9597-A094D05DC9FC}"/>
              </a:ext>
            </a:extLst>
          </p:cNvPr>
          <p:cNvSpPr/>
          <p:nvPr userDrawn="1"/>
        </p:nvSpPr>
        <p:spPr>
          <a:xfrm>
            <a:off x="114298" y="1323275"/>
            <a:ext cx="11953875" cy="2220024"/>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8" name="Rectangle 7">
            <a:extLst>
              <a:ext uri="{FF2B5EF4-FFF2-40B4-BE49-F238E27FC236}">
                <a16:creationId xmlns:a16="http://schemas.microsoft.com/office/drawing/2014/main" id="{58DF885F-9668-4E70-B497-101F614A0ADC}"/>
              </a:ext>
            </a:extLst>
          </p:cNvPr>
          <p:cNvSpPr/>
          <p:nvPr userDrawn="1"/>
        </p:nvSpPr>
        <p:spPr>
          <a:xfrm>
            <a:off x="114298" y="3819525"/>
            <a:ext cx="11953875" cy="2220024"/>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9" name="Text Placeholder 24">
            <a:extLst>
              <a:ext uri="{FF2B5EF4-FFF2-40B4-BE49-F238E27FC236}">
                <a16:creationId xmlns:a16="http://schemas.microsoft.com/office/drawing/2014/main" id="{F9E4AFFA-5851-4C75-BCC7-87C9755715ED}"/>
              </a:ext>
            </a:extLst>
          </p:cNvPr>
          <p:cNvSpPr>
            <a:spLocks noGrp="1"/>
          </p:cNvSpPr>
          <p:nvPr>
            <p:ph type="body" sz="quarter" idx="11" hasCustomPrompt="1"/>
          </p:nvPr>
        </p:nvSpPr>
        <p:spPr>
          <a:xfrm>
            <a:off x="114300" y="1323975"/>
            <a:ext cx="11953875" cy="2219325"/>
          </a:xfrm>
          <a:prstGeom prst="rect">
            <a:avLst/>
          </a:prstGeom>
          <a:noFill/>
        </p:spPr>
        <p:txBody>
          <a:bodyPr wrap="none" lIns="1044000" tIns="288000" rtlCol="0">
            <a:noAutofit/>
          </a:bodyPr>
          <a:lstStyle>
            <a:lvl1pPr marL="0" indent="0">
              <a:buNone/>
              <a:defRPr lang="en-US" sz="1600" b="1" dirty="0" smtClean="0">
                <a:solidFill>
                  <a:schemeClr val="tx2"/>
                </a:solidFill>
                <a:latin typeface="Corbel" panose="020B0503020204020204" pitchFamily="34" charset="0"/>
              </a:defRPr>
            </a:lvl1pPr>
          </a:lstStyle>
          <a:p>
            <a:pPr marL="0" lvl="0"/>
            <a:r>
              <a:rPr lang="en-US" err="1"/>
              <a:t>Titre</a:t>
            </a:r>
            <a:r>
              <a:rPr lang="en-US"/>
              <a:t> des parties</a:t>
            </a:r>
          </a:p>
        </p:txBody>
      </p:sp>
      <p:sp>
        <p:nvSpPr>
          <p:cNvPr id="11" name="Rectangle 10">
            <a:extLst>
              <a:ext uri="{FF2B5EF4-FFF2-40B4-BE49-F238E27FC236}">
                <a16:creationId xmlns:a16="http://schemas.microsoft.com/office/drawing/2014/main" id="{6EBB840C-57B1-4191-A295-57057B4F5544}"/>
              </a:ext>
            </a:extLst>
          </p:cNvPr>
          <p:cNvSpPr/>
          <p:nvPr userDrawn="1"/>
        </p:nvSpPr>
        <p:spPr>
          <a:xfrm>
            <a:off x="114874" y="76200"/>
            <a:ext cx="11962826" cy="1247075"/>
          </a:xfrm>
          <a:prstGeom prst="rect">
            <a:avLst/>
          </a:prstGeom>
          <a:gradFill flip="none" rotWithShape="1">
            <a:gsLst>
              <a:gs pos="0">
                <a:schemeClr val="accent1"/>
              </a:gs>
              <a:gs pos="99684">
                <a:schemeClr val="accent1">
                  <a:lumMod val="75000"/>
                </a:schemeClr>
              </a:gs>
            </a:gsLst>
            <a:path path="circle">
              <a:fillToRect l="50000" t="50000" r="50000" b="50000"/>
            </a:path>
            <a:tileRect/>
          </a:gradFill>
          <a:ln>
            <a:noFill/>
          </a:ln>
          <a:effectLst>
            <a:innerShdw blurRad="63500" dist="38100" dir="54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12" name="Title 1">
            <a:extLst>
              <a:ext uri="{FF2B5EF4-FFF2-40B4-BE49-F238E27FC236}">
                <a16:creationId xmlns:a16="http://schemas.microsoft.com/office/drawing/2014/main" id="{8B89A943-D444-4437-A5AB-57AD8B2C2CBC}"/>
              </a:ext>
            </a:extLst>
          </p:cNvPr>
          <p:cNvSpPr txBox="1">
            <a:spLocks/>
          </p:cNvSpPr>
          <p:nvPr userDrawn="1"/>
        </p:nvSpPr>
        <p:spPr>
          <a:xfrm>
            <a:off x="838200" y="177417"/>
            <a:ext cx="10515600" cy="114585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orbel" panose="020B0503020204020204" pitchFamily="34" charset="0"/>
              </a:rPr>
              <a:t>SOMMAIRE</a:t>
            </a:r>
            <a:endParaRPr lang="fr-FR">
              <a:solidFill>
                <a:schemeClr val="bg1"/>
              </a:solidFill>
              <a:latin typeface="Corbel" panose="020B0503020204020204" pitchFamily="34" charset="0"/>
            </a:endParaRPr>
          </a:p>
        </p:txBody>
      </p:sp>
      <p:grpSp>
        <p:nvGrpSpPr>
          <p:cNvPr id="13" name="Group 20">
            <a:extLst>
              <a:ext uri="{FF2B5EF4-FFF2-40B4-BE49-F238E27FC236}">
                <a16:creationId xmlns:a16="http://schemas.microsoft.com/office/drawing/2014/main" id="{F85EE045-E8FA-4540-90C9-1D014ECCB1A6}"/>
              </a:ext>
            </a:extLst>
          </p:cNvPr>
          <p:cNvGrpSpPr/>
          <p:nvPr userDrawn="1"/>
        </p:nvGrpSpPr>
        <p:grpSpPr>
          <a:xfrm>
            <a:off x="5482867" y="-1196177"/>
            <a:ext cx="6585306" cy="2562688"/>
            <a:chOff x="8260998" y="5093736"/>
            <a:chExt cx="4313917" cy="1678771"/>
          </a:xfrm>
          <a:solidFill>
            <a:schemeClr val="accent2">
              <a:alpha val="8000"/>
            </a:schemeClr>
          </a:solidFill>
        </p:grpSpPr>
        <p:sp>
          <p:nvSpPr>
            <p:cNvPr id="14" name="Freeform 21">
              <a:extLst>
                <a:ext uri="{FF2B5EF4-FFF2-40B4-BE49-F238E27FC236}">
                  <a16:creationId xmlns:a16="http://schemas.microsoft.com/office/drawing/2014/main" id="{37524CA6-B829-4F76-B0CA-D4A2EBB7ADD2}"/>
                </a:ext>
              </a:extLst>
            </p:cNvPr>
            <p:cNvSpPr/>
            <p:nvPr userDrawn="1"/>
          </p:nvSpPr>
          <p:spPr>
            <a:xfrm>
              <a:off x="8260998"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15" name="Freeform 22">
              <a:extLst>
                <a:ext uri="{FF2B5EF4-FFF2-40B4-BE49-F238E27FC236}">
                  <a16:creationId xmlns:a16="http://schemas.microsoft.com/office/drawing/2014/main" id="{C6C622AD-5ACA-4654-AFA2-01812B162C9D}"/>
                </a:ext>
              </a:extLst>
            </p:cNvPr>
            <p:cNvSpPr/>
            <p:nvPr userDrawn="1"/>
          </p:nvSpPr>
          <p:spPr>
            <a:xfrm flipH="1">
              <a:off x="10743295"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grpSp>
      <p:grpSp>
        <p:nvGrpSpPr>
          <p:cNvPr id="16" name="Group 4">
            <a:extLst>
              <a:ext uri="{FF2B5EF4-FFF2-40B4-BE49-F238E27FC236}">
                <a16:creationId xmlns:a16="http://schemas.microsoft.com/office/drawing/2014/main" id="{46C4F358-8BF7-4AB6-A14C-56C455E301E7}"/>
              </a:ext>
            </a:extLst>
          </p:cNvPr>
          <p:cNvGrpSpPr>
            <a:grpSpLocks noChangeAspect="1"/>
          </p:cNvGrpSpPr>
          <p:nvPr userDrawn="1"/>
        </p:nvGrpSpPr>
        <p:grpSpPr bwMode="auto">
          <a:xfrm>
            <a:off x="9505146" y="550239"/>
            <a:ext cx="703906" cy="769078"/>
            <a:chOff x="2427" y="620"/>
            <a:chExt cx="2819" cy="3080"/>
          </a:xfrm>
          <a:solidFill>
            <a:schemeClr val="tx1"/>
          </a:solidFill>
        </p:grpSpPr>
        <p:sp>
          <p:nvSpPr>
            <p:cNvPr id="17" name="Freeform 6">
              <a:extLst>
                <a:ext uri="{FF2B5EF4-FFF2-40B4-BE49-F238E27FC236}">
                  <a16:creationId xmlns:a16="http://schemas.microsoft.com/office/drawing/2014/main" id="{56571E5D-13BD-4F6D-A376-B725768EF2B1}"/>
                </a:ext>
              </a:extLst>
            </p:cNvPr>
            <p:cNvSpPr>
              <a:spLocks/>
            </p:cNvSpPr>
            <p:nvPr/>
          </p:nvSpPr>
          <p:spPr bwMode="auto">
            <a:xfrm>
              <a:off x="3185" y="620"/>
              <a:ext cx="1296" cy="1620"/>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18" name="Freeform 7">
              <a:extLst>
                <a:ext uri="{FF2B5EF4-FFF2-40B4-BE49-F238E27FC236}">
                  <a16:creationId xmlns:a16="http://schemas.microsoft.com/office/drawing/2014/main" id="{7328AFC4-94E5-4B26-A1C2-9101AD134C29}"/>
                </a:ext>
              </a:extLst>
            </p:cNvPr>
            <p:cNvSpPr>
              <a:spLocks/>
            </p:cNvSpPr>
            <p:nvPr/>
          </p:nvSpPr>
          <p:spPr bwMode="auto">
            <a:xfrm>
              <a:off x="2427" y="2421"/>
              <a:ext cx="2819" cy="1279"/>
            </a:xfrm>
            <a:custGeom>
              <a:avLst/>
              <a:gdLst>
                <a:gd name="T0" fmla="*/ 3215 w 5639"/>
                <a:gd name="T1" fmla="*/ 3 h 2557"/>
                <a:gd name="T2" fmla="*/ 3295 w 5639"/>
                <a:gd name="T3" fmla="*/ 60 h 2557"/>
                <a:gd name="T4" fmla="*/ 3301 w 5639"/>
                <a:gd name="T5" fmla="*/ 161 h 2557"/>
                <a:gd name="T6" fmla="*/ 3267 w 5639"/>
                <a:gd name="T7" fmla="*/ 232 h 2557"/>
                <a:gd name="T8" fmla="*/ 3222 w 5639"/>
                <a:gd name="T9" fmla="*/ 326 h 2557"/>
                <a:gd name="T10" fmla="*/ 3162 w 5639"/>
                <a:gd name="T11" fmla="*/ 452 h 2557"/>
                <a:gd name="T12" fmla="*/ 3100 w 5639"/>
                <a:gd name="T13" fmla="*/ 581 h 2557"/>
                <a:gd name="T14" fmla="*/ 3049 w 5639"/>
                <a:gd name="T15" fmla="*/ 690 h 2557"/>
                <a:gd name="T16" fmla="*/ 3019 w 5639"/>
                <a:gd name="T17" fmla="*/ 750 h 2557"/>
                <a:gd name="T18" fmla="*/ 3095 w 5639"/>
                <a:gd name="T19" fmla="*/ 1495 h 2557"/>
                <a:gd name="T20" fmla="*/ 3226 w 5639"/>
                <a:gd name="T21" fmla="*/ 1229 h 2557"/>
                <a:gd name="T22" fmla="*/ 3365 w 5639"/>
                <a:gd name="T23" fmla="*/ 919 h 2557"/>
                <a:gd name="T24" fmla="*/ 3500 w 5639"/>
                <a:gd name="T25" fmla="*/ 609 h 2557"/>
                <a:gd name="T26" fmla="*/ 3613 w 5639"/>
                <a:gd name="T27" fmla="*/ 341 h 2557"/>
                <a:gd name="T28" fmla="*/ 3658 w 5639"/>
                <a:gd name="T29" fmla="*/ 268 h 2557"/>
                <a:gd name="T30" fmla="*/ 3769 w 5639"/>
                <a:gd name="T31" fmla="*/ 204 h 2557"/>
                <a:gd name="T32" fmla="*/ 3883 w 5639"/>
                <a:gd name="T33" fmla="*/ 212 h 2557"/>
                <a:gd name="T34" fmla="*/ 3915 w 5639"/>
                <a:gd name="T35" fmla="*/ 225 h 2557"/>
                <a:gd name="T36" fmla="*/ 4024 w 5639"/>
                <a:gd name="T37" fmla="*/ 272 h 2557"/>
                <a:gd name="T38" fmla="*/ 4199 w 5639"/>
                <a:gd name="T39" fmla="*/ 349 h 2557"/>
                <a:gd name="T40" fmla="*/ 4416 w 5639"/>
                <a:gd name="T41" fmla="*/ 446 h 2557"/>
                <a:gd name="T42" fmla="*/ 4662 w 5639"/>
                <a:gd name="T43" fmla="*/ 561 h 2557"/>
                <a:gd name="T44" fmla="*/ 4920 w 5639"/>
                <a:gd name="T45" fmla="*/ 683 h 2557"/>
                <a:gd name="T46" fmla="*/ 5169 w 5639"/>
                <a:gd name="T47" fmla="*/ 805 h 2557"/>
                <a:gd name="T48" fmla="*/ 5414 w 5639"/>
                <a:gd name="T49" fmla="*/ 942 h 2557"/>
                <a:gd name="T50" fmla="*/ 5581 w 5639"/>
                <a:gd name="T51" fmla="*/ 1105 h 2557"/>
                <a:gd name="T52" fmla="*/ 5639 w 5639"/>
                <a:gd name="T53" fmla="*/ 1283 h 2557"/>
                <a:gd name="T54" fmla="*/ 0 w 5639"/>
                <a:gd name="T55" fmla="*/ 1283 h 2557"/>
                <a:gd name="T56" fmla="*/ 60 w 5639"/>
                <a:gd name="T57" fmla="*/ 1105 h 2557"/>
                <a:gd name="T58" fmla="*/ 227 w 5639"/>
                <a:gd name="T59" fmla="*/ 942 h 2557"/>
                <a:gd name="T60" fmla="*/ 469 w 5639"/>
                <a:gd name="T61" fmla="*/ 805 h 2557"/>
                <a:gd name="T62" fmla="*/ 719 w 5639"/>
                <a:gd name="T63" fmla="*/ 683 h 2557"/>
                <a:gd name="T64" fmla="*/ 976 w 5639"/>
                <a:gd name="T65" fmla="*/ 561 h 2557"/>
                <a:gd name="T66" fmla="*/ 1222 w 5639"/>
                <a:gd name="T67" fmla="*/ 446 h 2557"/>
                <a:gd name="T68" fmla="*/ 1442 w 5639"/>
                <a:gd name="T69" fmla="*/ 349 h 2557"/>
                <a:gd name="T70" fmla="*/ 1615 w 5639"/>
                <a:gd name="T71" fmla="*/ 272 h 2557"/>
                <a:gd name="T72" fmla="*/ 1726 w 5639"/>
                <a:gd name="T73" fmla="*/ 225 h 2557"/>
                <a:gd name="T74" fmla="*/ 1756 w 5639"/>
                <a:gd name="T75" fmla="*/ 212 h 2557"/>
                <a:gd name="T76" fmla="*/ 1872 w 5639"/>
                <a:gd name="T77" fmla="*/ 204 h 2557"/>
                <a:gd name="T78" fmla="*/ 1983 w 5639"/>
                <a:gd name="T79" fmla="*/ 268 h 2557"/>
                <a:gd name="T80" fmla="*/ 2026 w 5639"/>
                <a:gd name="T81" fmla="*/ 341 h 2557"/>
                <a:gd name="T82" fmla="*/ 2139 w 5639"/>
                <a:gd name="T83" fmla="*/ 609 h 2557"/>
                <a:gd name="T84" fmla="*/ 2274 w 5639"/>
                <a:gd name="T85" fmla="*/ 919 h 2557"/>
                <a:gd name="T86" fmla="*/ 2415 w 5639"/>
                <a:gd name="T87" fmla="*/ 1229 h 2557"/>
                <a:gd name="T88" fmla="*/ 2544 w 5639"/>
                <a:gd name="T89" fmla="*/ 1495 h 2557"/>
                <a:gd name="T90" fmla="*/ 2619 w 5639"/>
                <a:gd name="T91" fmla="*/ 750 h 2557"/>
                <a:gd name="T92" fmla="*/ 2591 w 5639"/>
                <a:gd name="T93" fmla="*/ 690 h 2557"/>
                <a:gd name="T94" fmla="*/ 2539 w 5639"/>
                <a:gd name="T95" fmla="*/ 581 h 2557"/>
                <a:gd name="T96" fmla="*/ 2477 w 5639"/>
                <a:gd name="T97" fmla="*/ 452 h 2557"/>
                <a:gd name="T98" fmla="*/ 2417 w 5639"/>
                <a:gd name="T99" fmla="*/ 326 h 2557"/>
                <a:gd name="T100" fmla="*/ 2372 w 5639"/>
                <a:gd name="T101" fmla="*/ 232 h 2557"/>
                <a:gd name="T102" fmla="*/ 2338 w 5639"/>
                <a:gd name="T103" fmla="*/ 161 h 2557"/>
                <a:gd name="T104" fmla="*/ 2343 w 5639"/>
                <a:gd name="T105" fmla="*/ 60 h 2557"/>
                <a:gd name="T106" fmla="*/ 2424 w 5639"/>
                <a:gd name="T107" fmla="*/ 3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9" h="2557">
                  <a:moveTo>
                    <a:pt x="2465" y="0"/>
                  </a:moveTo>
                  <a:lnTo>
                    <a:pt x="3173" y="0"/>
                  </a:lnTo>
                  <a:lnTo>
                    <a:pt x="3215" y="3"/>
                  </a:lnTo>
                  <a:lnTo>
                    <a:pt x="3248" y="15"/>
                  </a:lnTo>
                  <a:lnTo>
                    <a:pt x="3277" y="33"/>
                  </a:lnTo>
                  <a:lnTo>
                    <a:pt x="3295" y="60"/>
                  </a:lnTo>
                  <a:lnTo>
                    <a:pt x="3307" y="90"/>
                  </a:lnTo>
                  <a:lnTo>
                    <a:pt x="3309" y="123"/>
                  </a:lnTo>
                  <a:lnTo>
                    <a:pt x="3301" y="161"/>
                  </a:lnTo>
                  <a:lnTo>
                    <a:pt x="3284" y="200"/>
                  </a:lnTo>
                  <a:lnTo>
                    <a:pt x="3279" y="212"/>
                  </a:lnTo>
                  <a:lnTo>
                    <a:pt x="3267" y="232"/>
                  </a:lnTo>
                  <a:lnTo>
                    <a:pt x="3256" y="259"/>
                  </a:lnTo>
                  <a:lnTo>
                    <a:pt x="3239" y="289"/>
                  </a:lnTo>
                  <a:lnTo>
                    <a:pt x="3222" y="326"/>
                  </a:lnTo>
                  <a:lnTo>
                    <a:pt x="3203" y="366"/>
                  </a:lnTo>
                  <a:lnTo>
                    <a:pt x="3183" y="407"/>
                  </a:lnTo>
                  <a:lnTo>
                    <a:pt x="3162" y="452"/>
                  </a:lnTo>
                  <a:lnTo>
                    <a:pt x="3141" y="495"/>
                  </a:lnTo>
                  <a:lnTo>
                    <a:pt x="3121" y="540"/>
                  </a:lnTo>
                  <a:lnTo>
                    <a:pt x="3100" y="581"/>
                  </a:lnTo>
                  <a:lnTo>
                    <a:pt x="3081" y="623"/>
                  </a:lnTo>
                  <a:lnTo>
                    <a:pt x="3064" y="658"/>
                  </a:lnTo>
                  <a:lnTo>
                    <a:pt x="3049" y="690"/>
                  </a:lnTo>
                  <a:lnTo>
                    <a:pt x="3036" y="718"/>
                  </a:lnTo>
                  <a:lnTo>
                    <a:pt x="3027" y="737"/>
                  </a:lnTo>
                  <a:lnTo>
                    <a:pt x="3019" y="750"/>
                  </a:lnTo>
                  <a:lnTo>
                    <a:pt x="3018" y="756"/>
                  </a:lnTo>
                  <a:lnTo>
                    <a:pt x="3057" y="1566"/>
                  </a:lnTo>
                  <a:lnTo>
                    <a:pt x="3095" y="1495"/>
                  </a:lnTo>
                  <a:lnTo>
                    <a:pt x="3136" y="1414"/>
                  </a:lnTo>
                  <a:lnTo>
                    <a:pt x="3179" y="1324"/>
                  </a:lnTo>
                  <a:lnTo>
                    <a:pt x="3226" y="1229"/>
                  </a:lnTo>
                  <a:lnTo>
                    <a:pt x="3271" y="1127"/>
                  </a:lnTo>
                  <a:lnTo>
                    <a:pt x="3318" y="1024"/>
                  </a:lnTo>
                  <a:lnTo>
                    <a:pt x="3365" y="919"/>
                  </a:lnTo>
                  <a:lnTo>
                    <a:pt x="3412" y="814"/>
                  </a:lnTo>
                  <a:lnTo>
                    <a:pt x="3457" y="709"/>
                  </a:lnTo>
                  <a:lnTo>
                    <a:pt x="3500" y="609"/>
                  </a:lnTo>
                  <a:lnTo>
                    <a:pt x="3541" y="512"/>
                  </a:lnTo>
                  <a:lnTo>
                    <a:pt x="3579" y="422"/>
                  </a:lnTo>
                  <a:lnTo>
                    <a:pt x="3613" y="341"/>
                  </a:lnTo>
                  <a:lnTo>
                    <a:pt x="3613" y="341"/>
                  </a:lnTo>
                  <a:lnTo>
                    <a:pt x="3632" y="302"/>
                  </a:lnTo>
                  <a:lnTo>
                    <a:pt x="3658" y="268"/>
                  </a:lnTo>
                  <a:lnTo>
                    <a:pt x="3690" y="240"/>
                  </a:lnTo>
                  <a:lnTo>
                    <a:pt x="3725" y="217"/>
                  </a:lnTo>
                  <a:lnTo>
                    <a:pt x="3769" y="204"/>
                  </a:lnTo>
                  <a:lnTo>
                    <a:pt x="3812" y="200"/>
                  </a:lnTo>
                  <a:lnTo>
                    <a:pt x="3849" y="202"/>
                  </a:lnTo>
                  <a:lnTo>
                    <a:pt x="3883" y="212"/>
                  </a:lnTo>
                  <a:lnTo>
                    <a:pt x="3885" y="212"/>
                  </a:lnTo>
                  <a:lnTo>
                    <a:pt x="3894" y="215"/>
                  </a:lnTo>
                  <a:lnTo>
                    <a:pt x="3915" y="225"/>
                  </a:lnTo>
                  <a:lnTo>
                    <a:pt x="3943" y="236"/>
                  </a:lnTo>
                  <a:lnTo>
                    <a:pt x="3981" y="253"/>
                  </a:lnTo>
                  <a:lnTo>
                    <a:pt x="4024" y="272"/>
                  </a:lnTo>
                  <a:lnTo>
                    <a:pt x="4077" y="294"/>
                  </a:lnTo>
                  <a:lnTo>
                    <a:pt x="4135" y="320"/>
                  </a:lnTo>
                  <a:lnTo>
                    <a:pt x="4199" y="349"/>
                  </a:lnTo>
                  <a:lnTo>
                    <a:pt x="4266" y="379"/>
                  </a:lnTo>
                  <a:lnTo>
                    <a:pt x="4339" y="412"/>
                  </a:lnTo>
                  <a:lnTo>
                    <a:pt x="4416" y="446"/>
                  </a:lnTo>
                  <a:lnTo>
                    <a:pt x="4497" y="484"/>
                  </a:lnTo>
                  <a:lnTo>
                    <a:pt x="4578" y="521"/>
                  </a:lnTo>
                  <a:lnTo>
                    <a:pt x="4662" y="561"/>
                  </a:lnTo>
                  <a:lnTo>
                    <a:pt x="4749" y="600"/>
                  </a:lnTo>
                  <a:lnTo>
                    <a:pt x="4833" y="641"/>
                  </a:lnTo>
                  <a:lnTo>
                    <a:pt x="4920" y="683"/>
                  </a:lnTo>
                  <a:lnTo>
                    <a:pt x="5004" y="722"/>
                  </a:lnTo>
                  <a:lnTo>
                    <a:pt x="5089" y="763"/>
                  </a:lnTo>
                  <a:lnTo>
                    <a:pt x="5169" y="805"/>
                  </a:lnTo>
                  <a:lnTo>
                    <a:pt x="5250" y="844"/>
                  </a:lnTo>
                  <a:lnTo>
                    <a:pt x="5337" y="891"/>
                  </a:lnTo>
                  <a:lnTo>
                    <a:pt x="5414" y="942"/>
                  </a:lnTo>
                  <a:lnTo>
                    <a:pt x="5479" y="994"/>
                  </a:lnTo>
                  <a:lnTo>
                    <a:pt x="5536" y="1049"/>
                  </a:lnTo>
                  <a:lnTo>
                    <a:pt x="5581" y="1105"/>
                  </a:lnTo>
                  <a:lnTo>
                    <a:pt x="5613" y="1163"/>
                  </a:lnTo>
                  <a:lnTo>
                    <a:pt x="5633" y="1223"/>
                  </a:lnTo>
                  <a:lnTo>
                    <a:pt x="5639" y="1283"/>
                  </a:lnTo>
                  <a:lnTo>
                    <a:pt x="5639" y="2557"/>
                  </a:lnTo>
                  <a:lnTo>
                    <a:pt x="0" y="2557"/>
                  </a:lnTo>
                  <a:lnTo>
                    <a:pt x="0" y="1283"/>
                  </a:lnTo>
                  <a:lnTo>
                    <a:pt x="8" y="1223"/>
                  </a:lnTo>
                  <a:lnTo>
                    <a:pt x="26" y="1163"/>
                  </a:lnTo>
                  <a:lnTo>
                    <a:pt x="60" y="1105"/>
                  </a:lnTo>
                  <a:lnTo>
                    <a:pt x="103" y="1049"/>
                  </a:lnTo>
                  <a:lnTo>
                    <a:pt x="160" y="994"/>
                  </a:lnTo>
                  <a:lnTo>
                    <a:pt x="227" y="942"/>
                  </a:lnTo>
                  <a:lnTo>
                    <a:pt x="304" y="891"/>
                  </a:lnTo>
                  <a:lnTo>
                    <a:pt x="391" y="844"/>
                  </a:lnTo>
                  <a:lnTo>
                    <a:pt x="469" y="805"/>
                  </a:lnTo>
                  <a:lnTo>
                    <a:pt x="550" y="763"/>
                  </a:lnTo>
                  <a:lnTo>
                    <a:pt x="635" y="722"/>
                  </a:lnTo>
                  <a:lnTo>
                    <a:pt x="719" y="683"/>
                  </a:lnTo>
                  <a:lnTo>
                    <a:pt x="806" y="641"/>
                  </a:lnTo>
                  <a:lnTo>
                    <a:pt x="892" y="600"/>
                  </a:lnTo>
                  <a:lnTo>
                    <a:pt x="976" y="561"/>
                  </a:lnTo>
                  <a:lnTo>
                    <a:pt x="1061" y="521"/>
                  </a:lnTo>
                  <a:lnTo>
                    <a:pt x="1144" y="484"/>
                  </a:lnTo>
                  <a:lnTo>
                    <a:pt x="1222" y="446"/>
                  </a:lnTo>
                  <a:lnTo>
                    <a:pt x="1299" y="412"/>
                  </a:lnTo>
                  <a:lnTo>
                    <a:pt x="1373" y="379"/>
                  </a:lnTo>
                  <a:lnTo>
                    <a:pt x="1442" y="349"/>
                  </a:lnTo>
                  <a:lnTo>
                    <a:pt x="1506" y="320"/>
                  </a:lnTo>
                  <a:lnTo>
                    <a:pt x="1562" y="294"/>
                  </a:lnTo>
                  <a:lnTo>
                    <a:pt x="1615" y="272"/>
                  </a:lnTo>
                  <a:lnTo>
                    <a:pt x="1660" y="253"/>
                  </a:lnTo>
                  <a:lnTo>
                    <a:pt x="1696" y="236"/>
                  </a:lnTo>
                  <a:lnTo>
                    <a:pt x="1726" y="225"/>
                  </a:lnTo>
                  <a:lnTo>
                    <a:pt x="1744" y="215"/>
                  </a:lnTo>
                  <a:lnTo>
                    <a:pt x="1756" y="212"/>
                  </a:lnTo>
                  <a:lnTo>
                    <a:pt x="1756" y="212"/>
                  </a:lnTo>
                  <a:lnTo>
                    <a:pt x="1791" y="202"/>
                  </a:lnTo>
                  <a:lnTo>
                    <a:pt x="1827" y="200"/>
                  </a:lnTo>
                  <a:lnTo>
                    <a:pt x="1872" y="204"/>
                  </a:lnTo>
                  <a:lnTo>
                    <a:pt x="1913" y="217"/>
                  </a:lnTo>
                  <a:lnTo>
                    <a:pt x="1951" y="240"/>
                  </a:lnTo>
                  <a:lnTo>
                    <a:pt x="1983" y="268"/>
                  </a:lnTo>
                  <a:lnTo>
                    <a:pt x="2007" y="302"/>
                  </a:lnTo>
                  <a:lnTo>
                    <a:pt x="2026" y="341"/>
                  </a:lnTo>
                  <a:lnTo>
                    <a:pt x="2026" y="341"/>
                  </a:lnTo>
                  <a:lnTo>
                    <a:pt x="2062" y="422"/>
                  </a:lnTo>
                  <a:lnTo>
                    <a:pt x="2099" y="512"/>
                  </a:lnTo>
                  <a:lnTo>
                    <a:pt x="2139" y="609"/>
                  </a:lnTo>
                  <a:lnTo>
                    <a:pt x="2182" y="709"/>
                  </a:lnTo>
                  <a:lnTo>
                    <a:pt x="2227" y="814"/>
                  </a:lnTo>
                  <a:lnTo>
                    <a:pt x="2274" y="919"/>
                  </a:lnTo>
                  <a:lnTo>
                    <a:pt x="2321" y="1024"/>
                  </a:lnTo>
                  <a:lnTo>
                    <a:pt x="2368" y="1127"/>
                  </a:lnTo>
                  <a:lnTo>
                    <a:pt x="2415" y="1229"/>
                  </a:lnTo>
                  <a:lnTo>
                    <a:pt x="2460" y="1324"/>
                  </a:lnTo>
                  <a:lnTo>
                    <a:pt x="2503" y="1414"/>
                  </a:lnTo>
                  <a:lnTo>
                    <a:pt x="2544" y="1495"/>
                  </a:lnTo>
                  <a:lnTo>
                    <a:pt x="2584" y="1566"/>
                  </a:lnTo>
                  <a:lnTo>
                    <a:pt x="2621" y="756"/>
                  </a:lnTo>
                  <a:lnTo>
                    <a:pt x="2619" y="750"/>
                  </a:lnTo>
                  <a:lnTo>
                    <a:pt x="2614" y="737"/>
                  </a:lnTo>
                  <a:lnTo>
                    <a:pt x="2603" y="718"/>
                  </a:lnTo>
                  <a:lnTo>
                    <a:pt x="2591" y="690"/>
                  </a:lnTo>
                  <a:lnTo>
                    <a:pt x="2576" y="658"/>
                  </a:lnTo>
                  <a:lnTo>
                    <a:pt x="2557" y="623"/>
                  </a:lnTo>
                  <a:lnTo>
                    <a:pt x="2539" y="581"/>
                  </a:lnTo>
                  <a:lnTo>
                    <a:pt x="2520" y="540"/>
                  </a:lnTo>
                  <a:lnTo>
                    <a:pt x="2497" y="495"/>
                  </a:lnTo>
                  <a:lnTo>
                    <a:pt x="2477" y="452"/>
                  </a:lnTo>
                  <a:lnTo>
                    <a:pt x="2456" y="407"/>
                  </a:lnTo>
                  <a:lnTo>
                    <a:pt x="2435" y="366"/>
                  </a:lnTo>
                  <a:lnTo>
                    <a:pt x="2417" y="326"/>
                  </a:lnTo>
                  <a:lnTo>
                    <a:pt x="2400" y="289"/>
                  </a:lnTo>
                  <a:lnTo>
                    <a:pt x="2385" y="259"/>
                  </a:lnTo>
                  <a:lnTo>
                    <a:pt x="2372" y="232"/>
                  </a:lnTo>
                  <a:lnTo>
                    <a:pt x="2362" y="212"/>
                  </a:lnTo>
                  <a:lnTo>
                    <a:pt x="2355" y="200"/>
                  </a:lnTo>
                  <a:lnTo>
                    <a:pt x="2338" y="161"/>
                  </a:lnTo>
                  <a:lnTo>
                    <a:pt x="2330" y="123"/>
                  </a:lnTo>
                  <a:lnTo>
                    <a:pt x="2332" y="90"/>
                  </a:lnTo>
                  <a:lnTo>
                    <a:pt x="2343" y="60"/>
                  </a:lnTo>
                  <a:lnTo>
                    <a:pt x="2364" y="33"/>
                  </a:lnTo>
                  <a:lnTo>
                    <a:pt x="2390" y="15"/>
                  </a:lnTo>
                  <a:lnTo>
                    <a:pt x="2424" y="3"/>
                  </a:lnTo>
                  <a:lnTo>
                    <a:pt x="24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grpSp>
      <p:grpSp>
        <p:nvGrpSpPr>
          <p:cNvPr id="19" name="Group 14">
            <a:extLst>
              <a:ext uri="{FF2B5EF4-FFF2-40B4-BE49-F238E27FC236}">
                <a16:creationId xmlns:a16="http://schemas.microsoft.com/office/drawing/2014/main" id="{44BE9D8D-C30A-4EED-B044-DB88891790D6}"/>
              </a:ext>
            </a:extLst>
          </p:cNvPr>
          <p:cNvGrpSpPr/>
          <p:nvPr userDrawn="1"/>
        </p:nvGrpSpPr>
        <p:grpSpPr>
          <a:xfrm>
            <a:off x="8964301" y="639298"/>
            <a:ext cx="703906" cy="682790"/>
            <a:chOff x="8627102" y="639387"/>
            <a:chExt cx="703906" cy="682790"/>
          </a:xfrm>
          <a:solidFill>
            <a:schemeClr val="tx1"/>
          </a:solidFill>
        </p:grpSpPr>
        <p:sp>
          <p:nvSpPr>
            <p:cNvPr id="20" name="Freeform 6">
              <a:extLst>
                <a:ext uri="{FF2B5EF4-FFF2-40B4-BE49-F238E27FC236}">
                  <a16:creationId xmlns:a16="http://schemas.microsoft.com/office/drawing/2014/main" id="{41575B17-3CF7-46A8-A39B-29C278216A2C}"/>
                </a:ext>
              </a:extLst>
            </p:cNvPr>
            <p:cNvSpPr>
              <a:spLocks/>
            </p:cNvSpPr>
            <p:nvPr/>
          </p:nvSpPr>
          <p:spPr bwMode="auto">
            <a:xfrm>
              <a:off x="8816375" y="639387"/>
              <a:ext cx="323612" cy="404515"/>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21" name="Freeform 16">
              <a:extLst>
                <a:ext uri="{FF2B5EF4-FFF2-40B4-BE49-F238E27FC236}">
                  <a16:creationId xmlns:a16="http://schemas.microsoft.com/office/drawing/2014/main" id="{72C03DE4-2F49-4E74-B73B-1A8D9823C2B6}"/>
                </a:ext>
              </a:extLst>
            </p:cNvPr>
            <p:cNvSpPr>
              <a:spLocks/>
            </p:cNvSpPr>
            <p:nvPr/>
          </p:nvSpPr>
          <p:spPr bwMode="auto">
            <a:xfrm>
              <a:off x="8627102" y="1089097"/>
              <a:ext cx="703906" cy="233080"/>
            </a:xfrm>
            <a:custGeom>
              <a:avLst/>
              <a:gdLst>
                <a:gd name="connsiteX0" fmla="*/ 307701 w 703906"/>
                <a:gd name="connsiteY0" fmla="*/ 0 h 233080"/>
                <a:gd name="connsiteX1" fmla="*/ 396080 w 703906"/>
                <a:gd name="connsiteY1" fmla="*/ 0 h 233080"/>
                <a:gd name="connsiteX2" fmla="*/ 401323 w 703906"/>
                <a:gd name="connsiteY2" fmla="*/ 375 h 233080"/>
                <a:gd name="connsiteX3" fmla="*/ 405442 w 703906"/>
                <a:gd name="connsiteY3" fmla="*/ 1874 h 233080"/>
                <a:gd name="connsiteX4" fmla="*/ 409062 w 703906"/>
                <a:gd name="connsiteY4" fmla="*/ 4122 h 233080"/>
                <a:gd name="connsiteX5" fmla="*/ 411309 w 703906"/>
                <a:gd name="connsiteY5" fmla="*/ 7494 h 233080"/>
                <a:gd name="connsiteX6" fmla="*/ 412807 w 703906"/>
                <a:gd name="connsiteY6" fmla="*/ 11241 h 233080"/>
                <a:gd name="connsiteX7" fmla="*/ 413056 w 703906"/>
                <a:gd name="connsiteY7" fmla="*/ 15363 h 233080"/>
                <a:gd name="connsiteX8" fmla="*/ 412058 w 703906"/>
                <a:gd name="connsiteY8" fmla="*/ 20109 h 233080"/>
                <a:gd name="connsiteX9" fmla="*/ 409936 w 703906"/>
                <a:gd name="connsiteY9" fmla="*/ 24980 h 233080"/>
                <a:gd name="connsiteX10" fmla="*/ 409312 w 703906"/>
                <a:gd name="connsiteY10" fmla="*/ 26479 h 233080"/>
                <a:gd name="connsiteX11" fmla="*/ 407814 w 703906"/>
                <a:gd name="connsiteY11" fmla="*/ 28977 h 233080"/>
                <a:gd name="connsiteX12" fmla="*/ 406440 w 703906"/>
                <a:gd name="connsiteY12" fmla="*/ 32349 h 233080"/>
                <a:gd name="connsiteX13" fmla="*/ 404318 w 703906"/>
                <a:gd name="connsiteY13" fmla="*/ 36096 h 233080"/>
                <a:gd name="connsiteX14" fmla="*/ 402196 w 703906"/>
                <a:gd name="connsiteY14" fmla="*/ 40717 h 233080"/>
                <a:gd name="connsiteX15" fmla="*/ 399825 w 703906"/>
                <a:gd name="connsiteY15" fmla="*/ 45713 h 233080"/>
                <a:gd name="connsiteX16" fmla="*/ 397328 w 703906"/>
                <a:gd name="connsiteY16" fmla="*/ 50834 h 233080"/>
                <a:gd name="connsiteX17" fmla="*/ 394707 w 703906"/>
                <a:gd name="connsiteY17" fmla="*/ 56454 h 233080"/>
                <a:gd name="connsiteX18" fmla="*/ 392085 w 703906"/>
                <a:gd name="connsiteY18" fmla="*/ 61825 h 233080"/>
                <a:gd name="connsiteX19" fmla="*/ 389589 w 703906"/>
                <a:gd name="connsiteY19" fmla="*/ 67446 h 233080"/>
                <a:gd name="connsiteX20" fmla="*/ 386967 w 703906"/>
                <a:gd name="connsiteY20" fmla="*/ 72566 h 233080"/>
                <a:gd name="connsiteX21" fmla="*/ 384596 w 703906"/>
                <a:gd name="connsiteY21" fmla="*/ 77812 h 233080"/>
                <a:gd name="connsiteX22" fmla="*/ 382474 w 703906"/>
                <a:gd name="connsiteY22" fmla="*/ 82184 h 233080"/>
                <a:gd name="connsiteX23" fmla="*/ 380601 w 703906"/>
                <a:gd name="connsiteY23" fmla="*/ 86180 h 233080"/>
                <a:gd name="connsiteX24" fmla="*/ 378978 w 703906"/>
                <a:gd name="connsiteY24" fmla="*/ 89678 h 233080"/>
                <a:gd name="connsiteX25" fmla="*/ 377855 w 703906"/>
                <a:gd name="connsiteY25" fmla="*/ 92051 h 233080"/>
                <a:gd name="connsiteX26" fmla="*/ 376856 w 703906"/>
                <a:gd name="connsiteY26" fmla="*/ 93674 h 233080"/>
                <a:gd name="connsiteX27" fmla="*/ 376731 w 703906"/>
                <a:gd name="connsiteY27" fmla="*/ 94424 h 233080"/>
                <a:gd name="connsiteX28" fmla="*/ 381600 w 703906"/>
                <a:gd name="connsiteY28" fmla="*/ 195592 h 233080"/>
                <a:gd name="connsiteX29" fmla="*/ 386343 w 703906"/>
                <a:gd name="connsiteY29" fmla="*/ 186724 h 233080"/>
                <a:gd name="connsiteX30" fmla="*/ 391461 w 703906"/>
                <a:gd name="connsiteY30" fmla="*/ 176607 h 233080"/>
                <a:gd name="connsiteX31" fmla="*/ 396829 w 703906"/>
                <a:gd name="connsiteY31" fmla="*/ 165366 h 233080"/>
                <a:gd name="connsiteX32" fmla="*/ 402696 w 703906"/>
                <a:gd name="connsiteY32" fmla="*/ 153501 h 233080"/>
                <a:gd name="connsiteX33" fmla="*/ 408313 w 703906"/>
                <a:gd name="connsiteY33" fmla="*/ 140761 h 233080"/>
                <a:gd name="connsiteX34" fmla="*/ 414180 w 703906"/>
                <a:gd name="connsiteY34" fmla="*/ 127897 h 233080"/>
                <a:gd name="connsiteX35" fmla="*/ 420047 w 703906"/>
                <a:gd name="connsiteY35" fmla="*/ 114782 h 233080"/>
                <a:gd name="connsiteX36" fmla="*/ 425914 w 703906"/>
                <a:gd name="connsiteY36" fmla="*/ 101668 h 233080"/>
                <a:gd name="connsiteX37" fmla="*/ 431531 w 703906"/>
                <a:gd name="connsiteY37" fmla="*/ 88554 h 233080"/>
                <a:gd name="connsiteX38" fmla="*/ 436899 w 703906"/>
                <a:gd name="connsiteY38" fmla="*/ 76064 h 233080"/>
                <a:gd name="connsiteX39" fmla="*/ 442017 w 703906"/>
                <a:gd name="connsiteY39" fmla="*/ 63948 h 233080"/>
                <a:gd name="connsiteX40" fmla="*/ 446760 w 703906"/>
                <a:gd name="connsiteY40" fmla="*/ 52707 h 233080"/>
                <a:gd name="connsiteX41" fmla="*/ 451004 w 703906"/>
                <a:gd name="connsiteY41" fmla="*/ 42591 h 233080"/>
                <a:gd name="connsiteX42" fmla="*/ 453376 w 703906"/>
                <a:gd name="connsiteY42" fmla="*/ 37720 h 233080"/>
                <a:gd name="connsiteX43" fmla="*/ 456621 w 703906"/>
                <a:gd name="connsiteY43" fmla="*/ 33473 h 233080"/>
                <a:gd name="connsiteX44" fmla="*/ 460616 w 703906"/>
                <a:gd name="connsiteY44" fmla="*/ 29976 h 233080"/>
                <a:gd name="connsiteX45" fmla="*/ 464985 w 703906"/>
                <a:gd name="connsiteY45" fmla="*/ 27103 h 233080"/>
                <a:gd name="connsiteX46" fmla="*/ 470477 w 703906"/>
                <a:gd name="connsiteY46" fmla="*/ 25479 h 233080"/>
                <a:gd name="connsiteX47" fmla="*/ 475845 w 703906"/>
                <a:gd name="connsiteY47" fmla="*/ 24980 h 233080"/>
                <a:gd name="connsiteX48" fmla="*/ 480464 w 703906"/>
                <a:gd name="connsiteY48" fmla="*/ 25230 h 233080"/>
                <a:gd name="connsiteX49" fmla="*/ 484708 w 703906"/>
                <a:gd name="connsiteY49" fmla="*/ 26479 h 233080"/>
                <a:gd name="connsiteX50" fmla="*/ 484957 w 703906"/>
                <a:gd name="connsiteY50" fmla="*/ 26479 h 233080"/>
                <a:gd name="connsiteX51" fmla="*/ 486081 w 703906"/>
                <a:gd name="connsiteY51" fmla="*/ 26853 h 233080"/>
                <a:gd name="connsiteX52" fmla="*/ 488702 w 703906"/>
                <a:gd name="connsiteY52" fmla="*/ 28102 h 233080"/>
                <a:gd name="connsiteX53" fmla="*/ 492197 w 703906"/>
                <a:gd name="connsiteY53" fmla="*/ 29476 h 233080"/>
                <a:gd name="connsiteX54" fmla="*/ 496941 w 703906"/>
                <a:gd name="connsiteY54" fmla="*/ 31600 h 233080"/>
                <a:gd name="connsiteX55" fmla="*/ 502309 w 703906"/>
                <a:gd name="connsiteY55" fmla="*/ 33973 h 233080"/>
                <a:gd name="connsiteX56" fmla="*/ 508924 w 703906"/>
                <a:gd name="connsiteY56" fmla="*/ 36720 h 233080"/>
                <a:gd name="connsiteX57" fmla="*/ 516164 w 703906"/>
                <a:gd name="connsiteY57" fmla="*/ 39968 h 233080"/>
                <a:gd name="connsiteX58" fmla="*/ 524153 w 703906"/>
                <a:gd name="connsiteY58" fmla="*/ 43590 h 233080"/>
                <a:gd name="connsiteX59" fmla="*/ 532517 w 703906"/>
                <a:gd name="connsiteY59" fmla="*/ 47337 h 233080"/>
                <a:gd name="connsiteX60" fmla="*/ 541629 w 703906"/>
                <a:gd name="connsiteY60" fmla="*/ 51458 h 233080"/>
                <a:gd name="connsiteX61" fmla="*/ 551241 w 703906"/>
                <a:gd name="connsiteY61" fmla="*/ 55705 h 233080"/>
                <a:gd name="connsiteX62" fmla="*/ 561352 w 703906"/>
                <a:gd name="connsiteY62" fmla="*/ 60451 h 233080"/>
                <a:gd name="connsiteX63" fmla="*/ 571463 w 703906"/>
                <a:gd name="connsiteY63" fmla="*/ 65072 h 233080"/>
                <a:gd name="connsiteX64" fmla="*/ 581949 w 703906"/>
                <a:gd name="connsiteY64" fmla="*/ 70068 h 233080"/>
                <a:gd name="connsiteX65" fmla="*/ 592809 w 703906"/>
                <a:gd name="connsiteY65" fmla="*/ 74940 h 233080"/>
                <a:gd name="connsiteX66" fmla="*/ 603294 w 703906"/>
                <a:gd name="connsiteY66" fmla="*/ 80060 h 233080"/>
                <a:gd name="connsiteX67" fmla="*/ 614155 w 703906"/>
                <a:gd name="connsiteY67" fmla="*/ 85306 h 233080"/>
                <a:gd name="connsiteX68" fmla="*/ 624640 w 703906"/>
                <a:gd name="connsiteY68" fmla="*/ 90177 h 233080"/>
                <a:gd name="connsiteX69" fmla="*/ 635250 w 703906"/>
                <a:gd name="connsiteY69" fmla="*/ 95298 h 233080"/>
                <a:gd name="connsiteX70" fmla="*/ 645237 w 703906"/>
                <a:gd name="connsiteY70" fmla="*/ 100544 h 233080"/>
                <a:gd name="connsiteX71" fmla="*/ 655348 w 703906"/>
                <a:gd name="connsiteY71" fmla="*/ 105415 h 233080"/>
                <a:gd name="connsiteX72" fmla="*/ 666208 w 703906"/>
                <a:gd name="connsiteY72" fmla="*/ 111285 h 233080"/>
                <a:gd name="connsiteX73" fmla="*/ 675820 w 703906"/>
                <a:gd name="connsiteY73" fmla="*/ 117655 h 233080"/>
                <a:gd name="connsiteX74" fmla="*/ 683934 w 703906"/>
                <a:gd name="connsiteY74" fmla="*/ 124150 h 233080"/>
                <a:gd name="connsiteX75" fmla="*/ 691049 w 703906"/>
                <a:gd name="connsiteY75" fmla="*/ 131019 h 233080"/>
                <a:gd name="connsiteX76" fmla="*/ 696666 w 703906"/>
                <a:gd name="connsiteY76" fmla="*/ 138014 h 233080"/>
                <a:gd name="connsiteX77" fmla="*/ 700660 w 703906"/>
                <a:gd name="connsiteY77" fmla="*/ 145258 h 233080"/>
                <a:gd name="connsiteX78" fmla="*/ 703157 w 703906"/>
                <a:gd name="connsiteY78" fmla="*/ 152752 h 233080"/>
                <a:gd name="connsiteX79" fmla="*/ 703906 w 703906"/>
                <a:gd name="connsiteY79" fmla="*/ 160246 h 233080"/>
                <a:gd name="connsiteX80" fmla="*/ 703906 w 703906"/>
                <a:gd name="connsiteY80" fmla="*/ 233080 h 233080"/>
                <a:gd name="connsiteX81" fmla="*/ 0 w 703906"/>
                <a:gd name="connsiteY81" fmla="*/ 233080 h 233080"/>
                <a:gd name="connsiteX82" fmla="*/ 0 w 703906"/>
                <a:gd name="connsiteY82" fmla="*/ 160246 h 233080"/>
                <a:gd name="connsiteX83" fmla="*/ 999 w 703906"/>
                <a:gd name="connsiteY83" fmla="*/ 152752 h 233080"/>
                <a:gd name="connsiteX84" fmla="*/ 3246 w 703906"/>
                <a:gd name="connsiteY84" fmla="*/ 145258 h 233080"/>
                <a:gd name="connsiteX85" fmla="*/ 7490 w 703906"/>
                <a:gd name="connsiteY85" fmla="*/ 138014 h 233080"/>
                <a:gd name="connsiteX86" fmla="*/ 12857 w 703906"/>
                <a:gd name="connsiteY86" fmla="*/ 131019 h 233080"/>
                <a:gd name="connsiteX87" fmla="*/ 19973 w 703906"/>
                <a:gd name="connsiteY87" fmla="*/ 124150 h 233080"/>
                <a:gd name="connsiteX88" fmla="*/ 28336 w 703906"/>
                <a:gd name="connsiteY88" fmla="*/ 117655 h 233080"/>
                <a:gd name="connsiteX89" fmla="*/ 37948 w 703906"/>
                <a:gd name="connsiteY89" fmla="*/ 111285 h 233080"/>
                <a:gd name="connsiteX90" fmla="*/ 48808 w 703906"/>
                <a:gd name="connsiteY90" fmla="*/ 105415 h 233080"/>
                <a:gd name="connsiteX91" fmla="*/ 58544 w 703906"/>
                <a:gd name="connsiteY91" fmla="*/ 100544 h 233080"/>
                <a:gd name="connsiteX92" fmla="*/ 68655 w 703906"/>
                <a:gd name="connsiteY92" fmla="*/ 95298 h 233080"/>
                <a:gd name="connsiteX93" fmla="*/ 79266 w 703906"/>
                <a:gd name="connsiteY93" fmla="*/ 90177 h 233080"/>
                <a:gd name="connsiteX94" fmla="*/ 89751 w 703906"/>
                <a:gd name="connsiteY94" fmla="*/ 85306 h 233080"/>
                <a:gd name="connsiteX95" fmla="*/ 100612 w 703906"/>
                <a:gd name="connsiteY95" fmla="*/ 80060 h 233080"/>
                <a:gd name="connsiteX96" fmla="*/ 111347 w 703906"/>
                <a:gd name="connsiteY96" fmla="*/ 74940 h 233080"/>
                <a:gd name="connsiteX97" fmla="*/ 121832 w 703906"/>
                <a:gd name="connsiteY97" fmla="*/ 70068 h 233080"/>
                <a:gd name="connsiteX98" fmla="*/ 132443 w 703906"/>
                <a:gd name="connsiteY98" fmla="*/ 65072 h 233080"/>
                <a:gd name="connsiteX99" fmla="*/ 142803 w 703906"/>
                <a:gd name="connsiteY99" fmla="*/ 60451 h 233080"/>
                <a:gd name="connsiteX100" fmla="*/ 152540 w 703906"/>
                <a:gd name="connsiteY100" fmla="*/ 55705 h 233080"/>
                <a:gd name="connsiteX101" fmla="*/ 162152 w 703906"/>
                <a:gd name="connsiteY101" fmla="*/ 51458 h 233080"/>
                <a:gd name="connsiteX102" fmla="*/ 171389 w 703906"/>
                <a:gd name="connsiteY102" fmla="*/ 47337 h 233080"/>
                <a:gd name="connsiteX103" fmla="*/ 180002 w 703906"/>
                <a:gd name="connsiteY103" fmla="*/ 43590 h 233080"/>
                <a:gd name="connsiteX104" fmla="*/ 187991 w 703906"/>
                <a:gd name="connsiteY104" fmla="*/ 39968 h 233080"/>
                <a:gd name="connsiteX105" fmla="*/ 194982 w 703906"/>
                <a:gd name="connsiteY105" fmla="*/ 36720 h 233080"/>
                <a:gd name="connsiteX106" fmla="*/ 201597 w 703906"/>
                <a:gd name="connsiteY106" fmla="*/ 33973 h 233080"/>
                <a:gd name="connsiteX107" fmla="*/ 207215 w 703906"/>
                <a:gd name="connsiteY107" fmla="*/ 31600 h 233080"/>
                <a:gd name="connsiteX108" fmla="*/ 211709 w 703906"/>
                <a:gd name="connsiteY108" fmla="*/ 29476 h 233080"/>
                <a:gd name="connsiteX109" fmla="*/ 215453 w 703906"/>
                <a:gd name="connsiteY109" fmla="*/ 28102 h 233080"/>
                <a:gd name="connsiteX110" fmla="*/ 217700 w 703906"/>
                <a:gd name="connsiteY110" fmla="*/ 26853 h 233080"/>
                <a:gd name="connsiteX111" fmla="*/ 219198 w 703906"/>
                <a:gd name="connsiteY111" fmla="*/ 26479 h 233080"/>
                <a:gd name="connsiteX112" fmla="*/ 223567 w 703906"/>
                <a:gd name="connsiteY112" fmla="*/ 25230 h 233080"/>
                <a:gd name="connsiteX113" fmla="*/ 228061 w 703906"/>
                <a:gd name="connsiteY113" fmla="*/ 24980 h 233080"/>
                <a:gd name="connsiteX114" fmla="*/ 233678 w 703906"/>
                <a:gd name="connsiteY114" fmla="*/ 25479 h 233080"/>
                <a:gd name="connsiteX115" fmla="*/ 238796 w 703906"/>
                <a:gd name="connsiteY115" fmla="*/ 27103 h 233080"/>
                <a:gd name="connsiteX116" fmla="*/ 243540 w 703906"/>
                <a:gd name="connsiteY116" fmla="*/ 29976 h 233080"/>
                <a:gd name="connsiteX117" fmla="*/ 247534 w 703906"/>
                <a:gd name="connsiteY117" fmla="*/ 33473 h 233080"/>
                <a:gd name="connsiteX118" fmla="*/ 250530 w 703906"/>
                <a:gd name="connsiteY118" fmla="*/ 37720 h 233080"/>
                <a:gd name="connsiteX119" fmla="*/ 252902 w 703906"/>
                <a:gd name="connsiteY119" fmla="*/ 42591 h 233080"/>
                <a:gd name="connsiteX120" fmla="*/ 257396 w 703906"/>
                <a:gd name="connsiteY120" fmla="*/ 52707 h 233080"/>
                <a:gd name="connsiteX121" fmla="*/ 262014 w 703906"/>
                <a:gd name="connsiteY121" fmla="*/ 63948 h 233080"/>
                <a:gd name="connsiteX122" fmla="*/ 267007 w 703906"/>
                <a:gd name="connsiteY122" fmla="*/ 76064 h 233080"/>
                <a:gd name="connsiteX123" fmla="*/ 272375 w 703906"/>
                <a:gd name="connsiteY123" fmla="*/ 88554 h 233080"/>
                <a:gd name="connsiteX124" fmla="*/ 277992 w 703906"/>
                <a:gd name="connsiteY124" fmla="*/ 101668 h 233080"/>
                <a:gd name="connsiteX125" fmla="*/ 283859 w 703906"/>
                <a:gd name="connsiteY125" fmla="*/ 114782 h 233080"/>
                <a:gd name="connsiteX126" fmla="*/ 289726 w 703906"/>
                <a:gd name="connsiteY126" fmla="*/ 127897 h 233080"/>
                <a:gd name="connsiteX127" fmla="*/ 295593 w 703906"/>
                <a:gd name="connsiteY127" fmla="*/ 140761 h 233080"/>
                <a:gd name="connsiteX128" fmla="*/ 301460 w 703906"/>
                <a:gd name="connsiteY128" fmla="*/ 153501 h 233080"/>
                <a:gd name="connsiteX129" fmla="*/ 307077 w 703906"/>
                <a:gd name="connsiteY129" fmla="*/ 165366 h 233080"/>
                <a:gd name="connsiteX130" fmla="*/ 312445 w 703906"/>
                <a:gd name="connsiteY130" fmla="*/ 176607 h 233080"/>
                <a:gd name="connsiteX131" fmla="*/ 317563 w 703906"/>
                <a:gd name="connsiteY131" fmla="*/ 186724 h 233080"/>
                <a:gd name="connsiteX132" fmla="*/ 322556 w 703906"/>
                <a:gd name="connsiteY132" fmla="*/ 195592 h 233080"/>
                <a:gd name="connsiteX133" fmla="*/ 327175 w 703906"/>
                <a:gd name="connsiteY133" fmla="*/ 94424 h 233080"/>
                <a:gd name="connsiteX134" fmla="*/ 326925 w 703906"/>
                <a:gd name="connsiteY134" fmla="*/ 93674 h 233080"/>
                <a:gd name="connsiteX135" fmla="*/ 326301 w 703906"/>
                <a:gd name="connsiteY135" fmla="*/ 92051 h 233080"/>
                <a:gd name="connsiteX136" fmla="*/ 324928 w 703906"/>
                <a:gd name="connsiteY136" fmla="*/ 89678 h 233080"/>
                <a:gd name="connsiteX137" fmla="*/ 323430 w 703906"/>
                <a:gd name="connsiteY137" fmla="*/ 86180 h 233080"/>
                <a:gd name="connsiteX138" fmla="*/ 321557 w 703906"/>
                <a:gd name="connsiteY138" fmla="*/ 82184 h 233080"/>
                <a:gd name="connsiteX139" fmla="*/ 319186 w 703906"/>
                <a:gd name="connsiteY139" fmla="*/ 77812 h 233080"/>
                <a:gd name="connsiteX140" fmla="*/ 316939 w 703906"/>
                <a:gd name="connsiteY140" fmla="*/ 72566 h 233080"/>
                <a:gd name="connsiteX141" fmla="*/ 314567 w 703906"/>
                <a:gd name="connsiteY141" fmla="*/ 67446 h 233080"/>
                <a:gd name="connsiteX142" fmla="*/ 311696 w 703906"/>
                <a:gd name="connsiteY142" fmla="*/ 61825 h 233080"/>
                <a:gd name="connsiteX143" fmla="*/ 309199 w 703906"/>
                <a:gd name="connsiteY143" fmla="*/ 56454 h 233080"/>
                <a:gd name="connsiteX144" fmla="*/ 306578 w 703906"/>
                <a:gd name="connsiteY144" fmla="*/ 50834 h 233080"/>
                <a:gd name="connsiteX145" fmla="*/ 303957 w 703906"/>
                <a:gd name="connsiteY145" fmla="*/ 45713 h 233080"/>
                <a:gd name="connsiteX146" fmla="*/ 301710 w 703906"/>
                <a:gd name="connsiteY146" fmla="*/ 40717 h 233080"/>
                <a:gd name="connsiteX147" fmla="*/ 299588 w 703906"/>
                <a:gd name="connsiteY147" fmla="*/ 36096 h 233080"/>
                <a:gd name="connsiteX148" fmla="*/ 297715 w 703906"/>
                <a:gd name="connsiteY148" fmla="*/ 32349 h 233080"/>
                <a:gd name="connsiteX149" fmla="*/ 296092 w 703906"/>
                <a:gd name="connsiteY149" fmla="*/ 28977 h 233080"/>
                <a:gd name="connsiteX150" fmla="*/ 294844 w 703906"/>
                <a:gd name="connsiteY150" fmla="*/ 26479 h 233080"/>
                <a:gd name="connsiteX151" fmla="*/ 293970 w 703906"/>
                <a:gd name="connsiteY151" fmla="*/ 24980 h 233080"/>
                <a:gd name="connsiteX152" fmla="*/ 291848 w 703906"/>
                <a:gd name="connsiteY152" fmla="*/ 20109 h 233080"/>
                <a:gd name="connsiteX153" fmla="*/ 290850 w 703906"/>
                <a:gd name="connsiteY153" fmla="*/ 15363 h 233080"/>
                <a:gd name="connsiteX154" fmla="*/ 291099 w 703906"/>
                <a:gd name="connsiteY154" fmla="*/ 11241 h 233080"/>
                <a:gd name="connsiteX155" fmla="*/ 292472 w 703906"/>
                <a:gd name="connsiteY155" fmla="*/ 7494 h 233080"/>
                <a:gd name="connsiteX156" fmla="*/ 295094 w 703906"/>
                <a:gd name="connsiteY156" fmla="*/ 4122 h 233080"/>
                <a:gd name="connsiteX157" fmla="*/ 298339 w 703906"/>
                <a:gd name="connsiteY157" fmla="*/ 1874 h 233080"/>
                <a:gd name="connsiteX158" fmla="*/ 302583 w 703906"/>
                <a:gd name="connsiteY158" fmla="*/ 375 h 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03906" h="233080">
                  <a:moveTo>
                    <a:pt x="307701" y="0"/>
                  </a:moveTo>
                  <a:lnTo>
                    <a:pt x="396080" y="0"/>
                  </a:lnTo>
                  <a:lnTo>
                    <a:pt x="401323" y="375"/>
                  </a:lnTo>
                  <a:lnTo>
                    <a:pt x="405442" y="1874"/>
                  </a:lnTo>
                  <a:lnTo>
                    <a:pt x="409062" y="4122"/>
                  </a:lnTo>
                  <a:lnTo>
                    <a:pt x="411309" y="7494"/>
                  </a:lnTo>
                  <a:lnTo>
                    <a:pt x="412807" y="11241"/>
                  </a:lnTo>
                  <a:lnTo>
                    <a:pt x="413056" y="15363"/>
                  </a:lnTo>
                  <a:lnTo>
                    <a:pt x="412058" y="20109"/>
                  </a:lnTo>
                  <a:lnTo>
                    <a:pt x="409936" y="24980"/>
                  </a:lnTo>
                  <a:lnTo>
                    <a:pt x="409312" y="26479"/>
                  </a:lnTo>
                  <a:lnTo>
                    <a:pt x="407814" y="28977"/>
                  </a:lnTo>
                  <a:lnTo>
                    <a:pt x="406440" y="32349"/>
                  </a:lnTo>
                  <a:lnTo>
                    <a:pt x="404318" y="36096"/>
                  </a:lnTo>
                  <a:lnTo>
                    <a:pt x="402196" y="40717"/>
                  </a:lnTo>
                  <a:lnTo>
                    <a:pt x="399825" y="45713"/>
                  </a:lnTo>
                  <a:lnTo>
                    <a:pt x="397328" y="50834"/>
                  </a:lnTo>
                  <a:lnTo>
                    <a:pt x="394707" y="56454"/>
                  </a:lnTo>
                  <a:lnTo>
                    <a:pt x="392085" y="61825"/>
                  </a:lnTo>
                  <a:lnTo>
                    <a:pt x="389589" y="67446"/>
                  </a:lnTo>
                  <a:lnTo>
                    <a:pt x="386967" y="72566"/>
                  </a:lnTo>
                  <a:lnTo>
                    <a:pt x="384596" y="77812"/>
                  </a:lnTo>
                  <a:lnTo>
                    <a:pt x="382474" y="82184"/>
                  </a:lnTo>
                  <a:lnTo>
                    <a:pt x="380601" y="86180"/>
                  </a:lnTo>
                  <a:lnTo>
                    <a:pt x="378978" y="89678"/>
                  </a:lnTo>
                  <a:lnTo>
                    <a:pt x="377855" y="92051"/>
                  </a:lnTo>
                  <a:lnTo>
                    <a:pt x="376856" y="93674"/>
                  </a:lnTo>
                  <a:lnTo>
                    <a:pt x="376731" y="94424"/>
                  </a:lnTo>
                  <a:lnTo>
                    <a:pt x="381600" y="195592"/>
                  </a:lnTo>
                  <a:lnTo>
                    <a:pt x="386343" y="186724"/>
                  </a:lnTo>
                  <a:lnTo>
                    <a:pt x="391461" y="176607"/>
                  </a:lnTo>
                  <a:lnTo>
                    <a:pt x="396829" y="165366"/>
                  </a:lnTo>
                  <a:lnTo>
                    <a:pt x="402696" y="153501"/>
                  </a:lnTo>
                  <a:lnTo>
                    <a:pt x="408313" y="140761"/>
                  </a:lnTo>
                  <a:lnTo>
                    <a:pt x="414180" y="127897"/>
                  </a:lnTo>
                  <a:lnTo>
                    <a:pt x="420047" y="114782"/>
                  </a:lnTo>
                  <a:lnTo>
                    <a:pt x="425914" y="101668"/>
                  </a:lnTo>
                  <a:lnTo>
                    <a:pt x="431531" y="88554"/>
                  </a:lnTo>
                  <a:lnTo>
                    <a:pt x="436899" y="76064"/>
                  </a:lnTo>
                  <a:lnTo>
                    <a:pt x="442017" y="63948"/>
                  </a:lnTo>
                  <a:lnTo>
                    <a:pt x="446760" y="52707"/>
                  </a:lnTo>
                  <a:lnTo>
                    <a:pt x="451004" y="42591"/>
                  </a:lnTo>
                  <a:lnTo>
                    <a:pt x="453376" y="37720"/>
                  </a:lnTo>
                  <a:lnTo>
                    <a:pt x="456621" y="33473"/>
                  </a:lnTo>
                  <a:lnTo>
                    <a:pt x="460616" y="29976"/>
                  </a:lnTo>
                  <a:lnTo>
                    <a:pt x="464985" y="27103"/>
                  </a:lnTo>
                  <a:lnTo>
                    <a:pt x="470477" y="25479"/>
                  </a:lnTo>
                  <a:lnTo>
                    <a:pt x="475845" y="24980"/>
                  </a:lnTo>
                  <a:lnTo>
                    <a:pt x="480464" y="25230"/>
                  </a:lnTo>
                  <a:lnTo>
                    <a:pt x="484708" y="26479"/>
                  </a:lnTo>
                  <a:lnTo>
                    <a:pt x="484957" y="26479"/>
                  </a:lnTo>
                  <a:lnTo>
                    <a:pt x="486081" y="26853"/>
                  </a:lnTo>
                  <a:lnTo>
                    <a:pt x="488702" y="28102"/>
                  </a:lnTo>
                  <a:lnTo>
                    <a:pt x="492197" y="29476"/>
                  </a:lnTo>
                  <a:lnTo>
                    <a:pt x="496941" y="31600"/>
                  </a:lnTo>
                  <a:lnTo>
                    <a:pt x="502309" y="33973"/>
                  </a:lnTo>
                  <a:lnTo>
                    <a:pt x="508924" y="36720"/>
                  </a:lnTo>
                  <a:lnTo>
                    <a:pt x="516164" y="39968"/>
                  </a:lnTo>
                  <a:lnTo>
                    <a:pt x="524153" y="43590"/>
                  </a:lnTo>
                  <a:lnTo>
                    <a:pt x="532517" y="47337"/>
                  </a:lnTo>
                  <a:lnTo>
                    <a:pt x="541629" y="51458"/>
                  </a:lnTo>
                  <a:lnTo>
                    <a:pt x="551241" y="55705"/>
                  </a:lnTo>
                  <a:lnTo>
                    <a:pt x="561352" y="60451"/>
                  </a:lnTo>
                  <a:lnTo>
                    <a:pt x="571463" y="65072"/>
                  </a:lnTo>
                  <a:lnTo>
                    <a:pt x="581949" y="70068"/>
                  </a:lnTo>
                  <a:lnTo>
                    <a:pt x="592809" y="74940"/>
                  </a:lnTo>
                  <a:lnTo>
                    <a:pt x="603294" y="80060"/>
                  </a:lnTo>
                  <a:lnTo>
                    <a:pt x="614155" y="85306"/>
                  </a:lnTo>
                  <a:lnTo>
                    <a:pt x="624640" y="90177"/>
                  </a:lnTo>
                  <a:lnTo>
                    <a:pt x="635250" y="95298"/>
                  </a:lnTo>
                  <a:lnTo>
                    <a:pt x="645237" y="100544"/>
                  </a:lnTo>
                  <a:lnTo>
                    <a:pt x="655348" y="105415"/>
                  </a:lnTo>
                  <a:lnTo>
                    <a:pt x="666208" y="111285"/>
                  </a:lnTo>
                  <a:lnTo>
                    <a:pt x="675820" y="117655"/>
                  </a:lnTo>
                  <a:lnTo>
                    <a:pt x="683934" y="124150"/>
                  </a:lnTo>
                  <a:lnTo>
                    <a:pt x="691049" y="131019"/>
                  </a:lnTo>
                  <a:lnTo>
                    <a:pt x="696666" y="138014"/>
                  </a:lnTo>
                  <a:lnTo>
                    <a:pt x="700660" y="145258"/>
                  </a:lnTo>
                  <a:lnTo>
                    <a:pt x="703157" y="152752"/>
                  </a:lnTo>
                  <a:lnTo>
                    <a:pt x="703906" y="160246"/>
                  </a:lnTo>
                  <a:lnTo>
                    <a:pt x="703906" y="233080"/>
                  </a:lnTo>
                  <a:lnTo>
                    <a:pt x="0" y="233080"/>
                  </a:lnTo>
                  <a:lnTo>
                    <a:pt x="0" y="160246"/>
                  </a:lnTo>
                  <a:lnTo>
                    <a:pt x="999" y="152752"/>
                  </a:lnTo>
                  <a:lnTo>
                    <a:pt x="3246" y="145258"/>
                  </a:lnTo>
                  <a:lnTo>
                    <a:pt x="7490" y="138014"/>
                  </a:lnTo>
                  <a:lnTo>
                    <a:pt x="12857" y="131019"/>
                  </a:lnTo>
                  <a:lnTo>
                    <a:pt x="19973" y="124150"/>
                  </a:lnTo>
                  <a:lnTo>
                    <a:pt x="28336" y="117655"/>
                  </a:lnTo>
                  <a:lnTo>
                    <a:pt x="37948" y="111285"/>
                  </a:lnTo>
                  <a:lnTo>
                    <a:pt x="48808" y="105415"/>
                  </a:lnTo>
                  <a:lnTo>
                    <a:pt x="58544" y="100544"/>
                  </a:lnTo>
                  <a:lnTo>
                    <a:pt x="68655" y="95298"/>
                  </a:lnTo>
                  <a:lnTo>
                    <a:pt x="79266" y="90177"/>
                  </a:lnTo>
                  <a:lnTo>
                    <a:pt x="89751" y="85306"/>
                  </a:lnTo>
                  <a:lnTo>
                    <a:pt x="100612" y="80060"/>
                  </a:lnTo>
                  <a:lnTo>
                    <a:pt x="111347" y="74940"/>
                  </a:lnTo>
                  <a:lnTo>
                    <a:pt x="121832" y="70068"/>
                  </a:lnTo>
                  <a:lnTo>
                    <a:pt x="132443" y="65072"/>
                  </a:lnTo>
                  <a:lnTo>
                    <a:pt x="142803" y="60451"/>
                  </a:lnTo>
                  <a:lnTo>
                    <a:pt x="152540" y="55705"/>
                  </a:lnTo>
                  <a:lnTo>
                    <a:pt x="162152" y="51458"/>
                  </a:lnTo>
                  <a:lnTo>
                    <a:pt x="171389" y="47337"/>
                  </a:lnTo>
                  <a:lnTo>
                    <a:pt x="180002" y="43590"/>
                  </a:lnTo>
                  <a:lnTo>
                    <a:pt x="187991" y="39968"/>
                  </a:lnTo>
                  <a:lnTo>
                    <a:pt x="194982" y="36720"/>
                  </a:lnTo>
                  <a:lnTo>
                    <a:pt x="201597" y="33973"/>
                  </a:lnTo>
                  <a:lnTo>
                    <a:pt x="207215" y="31600"/>
                  </a:lnTo>
                  <a:lnTo>
                    <a:pt x="211709" y="29476"/>
                  </a:lnTo>
                  <a:lnTo>
                    <a:pt x="215453" y="28102"/>
                  </a:lnTo>
                  <a:lnTo>
                    <a:pt x="217700" y="26853"/>
                  </a:lnTo>
                  <a:lnTo>
                    <a:pt x="219198" y="26479"/>
                  </a:lnTo>
                  <a:lnTo>
                    <a:pt x="223567" y="25230"/>
                  </a:lnTo>
                  <a:lnTo>
                    <a:pt x="228061" y="24980"/>
                  </a:lnTo>
                  <a:lnTo>
                    <a:pt x="233678" y="25479"/>
                  </a:lnTo>
                  <a:lnTo>
                    <a:pt x="238796" y="27103"/>
                  </a:lnTo>
                  <a:lnTo>
                    <a:pt x="243540" y="29976"/>
                  </a:lnTo>
                  <a:lnTo>
                    <a:pt x="247534" y="33473"/>
                  </a:lnTo>
                  <a:lnTo>
                    <a:pt x="250530" y="37720"/>
                  </a:lnTo>
                  <a:lnTo>
                    <a:pt x="252902" y="42591"/>
                  </a:lnTo>
                  <a:lnTo>
                    <a:pt x="257396" y="52707"/>
                  </a:lnTo>
                  <a:lnTo>
                    <a:pt x="262014" y="63948"/>
                  </a:lnTo>
                  <a:lnTo>
                    <a:pt x="267007" y="76064"/>
                  </a:lnTo>
                  <a:lnTo>
                    <a:pt x="272375" y="88554"/>
                  </a:lnTo>
                  <a:lnTo>
                    <a:pt x="277992" y="101668"/>
                  </a:lnTo>
                  <a:lnTo>
                    <a:pt x="283859" y="114782"/>
                  </a:lnTo>
                  <a:lnTo>
                    <a:pt x="289726" y="127897"/>
                  </a:lnTo>
                  <a:lnTo>
                    <a:pt x="295593" y="140761"/>
                  </a:lnTo>
                  <a:lnTo>
                    <a:pt x="301460" y="153501"/>
                  </a:lnTo>
                  <a:lnTo>
                    <a:pt x="307077" y="165366"/>
                  </a:lnTo>
                  <a:lnTo>
                    <a:pt x="312445" y="176607"/>
                  </a:lnTo>
                  <a:lnTo>
                    <a:pt x="317563" y="186724"/>
                  </a:lnTo>
                  <a:lnTo>
                    <a:pt x="322556" y="195592"/>
                  </a:lnTo>
                  <a:lnTo>
                    <a:pt x="327175" y="94424"/>
                  </a:lnTo>
                  <a:lnTo>
                    <a:pt x="326925" y="93674"/>
                  </a:lnTo>
                  <a:lnTo>
                    <a:pt x="326301" y="92051"/>
                  </a:lnTo>
                  <a:lnTo>
                    <a:pt x="324928" y="89678"/>
                  </a:lnTo>
                  <a:lnTo>
                    <a:pt x="323430" y="86180"/>
                  </a:lnTo>
                  <a:lnTo>
                    <a:pt x="321557" y="82184"/>
                  </a:lnTo>
                  <a:lnTo>
                    <a:pt x="319186" y="77812"/>
                  </a:lnTo>
                  <a:lnTo>
                    <a:pt x="316939" y="72566"/>
                  </a:lnTo>
                  <a:lnTo>
                    <a:pt x="314567" y="67446"/>
                  </a:lnTo>
                  <a:lnTo>
                    <a:pt x="311696" y="61825"/>
                  </a:lnTo>
                  <a:lnTo>
                    <a:pt x="309199" y="56454"/>
                  </a:lnTo>
                  <a:lnTo>
                    <a:pt x="306578" y="50834"/>
                  </a:lnTo>
                  <a:lnTo>
                    <a:pt x="303957" y="45713"/>
                  </a:lnTo>
                  <a:lnTo>
                    <a:pt x="301710" y="40717"/>
                  </a:lnTo>
                  <a:lnTo>
                    <a:pt x="299588" y="36096"/>
                  </a:lnTo>
                  <a:lnTo>
                    <a:pt x="297715" y="32349"/>
                  </a:lnTo>
                  <a:lnTo>
                    <a:pt x="296092" y="28977"/>
                  </a:lnTo>
                  <a:lnTo>
                    <a:pt x="294844" y="26479"/>
                  </a:lnTo>
                  <a:lnTo>
                    <a:pt x="293970" y="24980"/>
                  </a:lnTo>
                  <a:lnTo>
                    <a:pt x="291848" y="20109"/>
                  </a:lnTo>
                  <a:lnTo>
                    <a:pt x="290850" y="15363"/>
                  </a:lnTo>
                  <a:lnTo>
                    <a:pt x="291099" y="11241"/>
                  </a:lnTo>
                  <a:lnTo>
                    <a:pt x="292472" y="7494"/>
                  </a:lnTo>
                  <a:lnTo>
                    <a:pt x="295094" y="4122"/>
                  </a:lnTo>
                  <a:lnTo>
                    <a:pt x="298339" y="1874"/>
                  </a:lnTo>
                  <a:lnTo>
                    <a:pt x="302583" y="3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a:latin typeface="Corbel" panose="020B0503020204020204" pitchFamily="34" charset="0"/>
              </a:endParaRPr>
            </a:p>
          </p:txBody>
        </p:sp>
      </p:grpSp>
      <p:grpSp>
        <p:nvGrpSpPr>
          <p:cNvPr id="22" name="Group 17">
            <a:extLst>
              <a:ext uri="{FF2B5EF4-FFF2-40B4-BE49-F238E27FC236}">
                <a16:creationId xmlns:a16="http://schemas.microsoft.com/office/drawing/2014/main" id="{E5716DFE-D7DC-404E-BFFE-FFCAAA11A558}"/>
              </a:ext>
            </a:extLst>
          </p:cNvPr>
          <p:cNvGrpSpPr/>
          <p:nvPr userDrawn="1"/>
        </p:nvGrpSpPr>
        <p:grpSpPr>
          <a:xfrm>
            <a:off x="10039748" y="779346"/>
            <a:ext cx="570852" cy="536768"/>
            <a:chOff x="8627102" y="639387"/>
            <a:chExt cx="703906" cy="682790"/>
          </a:xfrm>
          <a:solidFill>
            <a:schemeClr val="tx1"/>
          </a:solidFill>
        </p:grpSpPr>
        <p:sp>
          <p:nvSpPr>
            <p:cNvPr id="23" name="Freeform 6">
              <a:extLst>
                <a:ext uri="{FF2B5EF4-FFF2-40B4-BE49-F238E27FC236}">
                  <a16:creationId xmlns:a16="http://schemas.microsoft.com/office/drawing/2014/main" id="{9FE8D79A-1DCE-4DE8-B9DB-EB4C2756798A}"/>
                </a:ext>
              </a:extLst>
            </p:cNvPr>
            <p:cNvSpPr>
              <a:spLocks/>
            </p:cNvSpPr>
            <p:nvPr/>
          </p:nvSpPr>
          <p:spPr bwMode="auto">
            <a:xfrm>
              <a:off x="8816375" y="639387"/>
              <a:ext cx="323612" cy="404515"/>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24" name="Freeform 19">
              <a:extLst>
                <a:ext uri="{FF2B5EF4-FFF2-40B4-BE49-F238E27FC236}">
                  <a16:creationId xmlns:a16="http://schemas.microsoft.com/office/drawing/2014/main" id="{1BA0C859-4923-4E6C-8608-8AF4AC4D4DD1}"/>
                </a:ext>
              </a:extLst>
            </p:cNvPr>
            <p:cNvSpPr>
              <a:spLocks/>
            </p:cNvSpPr>
            <p:nvPr/>
          </p:nvSpPr>
          <p:spPr bwMode="auto">
            <a:xfrm>
              <a:off x="8627102" y="1089097"/>
              <a:ext cx="703906" cy="233080"/>
            </a:xfrm>
            <a:custGeom>
              <a:avLst/>
              <a:gdLst>
                <a:gd name="connsiteX0" fmla="*/ 307701 w 703906"/>
                <a:gd name="connsiteY0" fmla="*/ 0 h 233080"/>
                <a:gd name="connsiteX1" fmla="*/ 396080 w 703906"/>
                <a:gd name="connsiteY1" fmla="*/ 0 h 233080"/>
                <a:gd name="connsiteX2" fmla="*/ 401323 w 703906"/>
                <a:gd name="connsiteY2" fmla="*/ 375 h 233080"/>
                <a:gd name="connsiteX3" fmla="*/ 405442 w 703906"/>
                <a:gd name="connsiteY3" fmla="*/ 1874 h 233080"/>
                <a:gd name="connsiteX4" fmla="*/ 409062 w 703906"/>
                <a:gd name="connsiteY4" fmla="*/ 4122 h 233080"/>
                <a:gd name="connsiteX5" fmla="*/ 411309 w 703906"/>
                <a:gd name="connsiteY5" fmla="*/ 7494 h 233080"/>
                <a:gd name="connsiteX6" fmla="*/ 412807 w 703906"/>
                <a:gd name="connsiteY6" fmla="*/ 11241 h 233080"/>
                <a:gd name="connsiteX7" fmla="*/ 413056 w 703906"/>
                <a:gd name="connsiteY7" fmla="*/ 15363 h 233080"/>
                <a:gd name="connsiteX8" fmla="*/ 412058 w 703906"/>
                <a:gd name="connsiteY8" fmla="*/ 20109 h 233080"/>
                <a:gd name="connsiteX9" fmla="*/ 409936 w 703906"/>
                <a:gd name="connsiteY9" fmla="*/ 24980 h 233080"/>
                <a:gd name="connsiteX10" fmla="*/ 409312 w 703906"/>
                <a:gd name="connsiteY10" fmla="*/ 26479 h 233080"/>
                <a:gd name="connsiteX11" fmla="*/ 407814 w 703906"/>
                <a:gd name="connsiteY11" fmla="*/ 28977 h 233080"/>
                <a:gd name="connsiteX12" fmla="*/ 406440 w 703906"/>
                <a:gd name="connsiteY12" fmla="*/ 32349 h 233080"/>
                <a:gd name="connsiteX13" fmla="*/ 404318 w 703906"/>
                <a:gd name="connsiteY13" fmla="*/ 36096 h 233080"/>
                <a:gd name="connsiteX14" fmla="*/ 402196 w 703906"/>
                <a:gd name="connsiteY14" fmla="*/ 40717 h 233080"/>
                <a:gd name="connsiteX15" fmla="*/ 399825 w 703906"/>
                <a:gd name="connsiteY15" fmla="*/ 45713 h 233080"/>
                <a:gd name="connsiteX16" fmla="*/ 397328 w 703906"/>
                <a:gd name="connsiteY16" fmla="*/ 50834 h 233080"/>
                <a:gd name="connsiteX17" fmla="*/ 394707 w 703906"/>
                <a:gd name="connsiteY17" fmla="*/ 56454 h 233080"/>
                <a:gd name="connsiteX18" fmla="*/ 392085 w 703906"/>
                <a:gd name="connsiteY18" fmla="*/ 61825 h 233080"/>
                <a:gd name="connsiteX19" fmla="*/ 389589 w 703906"/>
                <a:gd name="connsiteY19" fmla="*/ 67446 h 233080"/>
                <a:gd name="connsiteX20" fmla="*/ 386967 w 703906"/>
                <a:gd name="connsiteY20" fmla="*/ 72566 h 233080"/>
                <a:gd name="connsiteX21" fmla="*/ 384596 w 703906"/>
                <a:gd name="connsiteY21" fmla="*/ 77812 h 233080"/>
                <a:gd name="connsiteX22" fmla="*/ 382474 w 703906"/>
                <a:gd name="connsiteY22" fmla="*/ 82184 h 233080"/>
                <a:gd name="connsiteX23" fmla="*/ 380601 w 703906"/>
                <a:gd name="connsiteY23" fmla="*/ 86180 h 233080"/>
                <a:gd name="connsiteX24" fmla="*/ 378978 w 703906"/>
                <a:gd name="connsiteY24" fmla="*/ 89678 h 233080"/>
                <a:gd name="connsiteX25" fmla="*/ 377855 w 703906"/>
                <a:gd name="connsiteY25" fmla="*/ 92051 h 233080"/>
                <a:gd name="connsiteX26" fmla="*/ 376856 w 703906"/>
                <a:gd name="connsiteY26" fmla="*/ 93674 h 233080"/>
                <a:gd name="connsiteX27" fmla="*/ 376731 w 703906"/>
                <a:gd name="connsiteY27" fmla="*/ 94424 h 233080"/>
                <a:gd name="connsiteX28" fmla="*/ 381600 w 703906"/>
                <a:gd name="connsiteY28" fmla="*/ 195592 h 233080"/>
                <a:gd name="connsiteX29" fmla="*/ 386343 w 703906"/>
                <a:gd name="connsiteY29" fmla="*/ 186724 h 233080"/>
                <a:gd name="connsiteX30" fmla="*/ 391461 w 703906"/>
                <a:gd name="connsiteY30" fmla="*/ 176607 h 233080"/>
                <a:gd name="connsiteX31" fmla="*/ 396829 w 703906"/>
                <a:gd name="connsiteY31" fmla="*/ 165366 h 233080"/>
                <a:gd name="connsiteX32" fmla="*/ 402696 w 703906"/>
                <a:gd name="connsiteY32" fmla="*/ 153501 h 233080"/>
                <a:gd name="connsiteX33" fmla="*/ 408313 w 703906"/>
                <a:gd name="connsiteY33" fmla="*/ 140761 h 233080"/>
                <a:gd name="connsiteX34" fmla="*/ 414180 w 703906"/>
                <a:gd name="connsiteY34" fmla="*/ 127897 h 233080"/>
                <a:gd name="connsiteX35" fmla="*/ 420047 w 703906"/>
                <a:gd name="connsiteY35" fmla="*/ 114782 h 233080"/>
                <a:gd name="connsiteX36" fmla="*/ 425914 w 703906"/>
                <a:gd name="connsiteY36" fmla="*/ 101668 h 233080"/>
                <a:gd name="connsiteX37" fmla="*/ 431531 w 703906"/>
                <a:gd name="connsiteY37" fmla="*/ 88554 h 233080"/>
                <a:gd name="connsiteX38" fmla="*/ 436899 w 703906"/>
                <a:gd name="connsiteY38" fmla="*/ 76064 h 233080"/>
                <a:gd name="connsiteX39" fmla="*/ 442017 w 703906"/>
                <a:gd name="connsiteY39" fmla="*/ 63948 h 233080"/>
                <a:gd name="connsiteX40" fmla="*/ 446760 w 703906"/>
                <a:gd name="connsiteY40" fmla="*/ 52707 h 233080"/>
                <a:gd name="connsiteX41" fmla="*/ 451004 w 703906"/>
                <a:gd name="connsiteY41" fmla="*/ 42591 h 233080"/>
                <a:gd name="connsiteX42" fmla="*/ 453376 w 703906"/>
                <a:gd name="connsiteY42" fmla="*/ 37720 h 233080"/>
                <a:gd name="connsiteX43" fmla="*/ 456621 w 703906"/>
                <a:gd name="connsiteY43" fmla="*/ 33473 h 233080"/>
                <a:gd name="connsiteX44" fmla="*/ 460616 w 703906"/>
                <a:gd name="connsiteY44" fmla="*/ 29976 h 233080"/>
                <a:gd name="connsiteX45" fmla="*/ 464985 w 703906"/>
                <a:gd name="connsiteY45" fmla="*/ 27103 h 233080"/>
                <a:gd name="connsiteX46" fmla="*/ 470477 w 703906"/>
                <a:gd name="connsiteY46" fmla="*/ 25479 h 233080"/>
                <a:gd name="connsiteX47" fmla="*/ 475845 w 703906"/>
                <a:gd name="connsiteY47" fmla="*/ 24980 h 233080"/>
                <a:gd name="connsiteX48" fmla="*/ 480464 w 703906"/>
                <a:gd name="connsiteY48" fmla="*/ 25230 h 233080"/>
                <a:gd name="connsiteX49" fmla="*/ 484708 w 703906"/>
                <a:gd name="connsiteY49" fmla="*/ 26479 h 233080"/>
                <a:gd name="connsiteX50" fmla="*/ 484957 w 703906"/>
                <a:gd name="connsiteY50" fmla="*/ 26479 h 233080"/>
                <a:gd name="connsiteX51" fmla="*/ 486081 w 703906"/>
                <a:gd name="connsiteY51" fmla="*/ 26853 h 233080"/>
                <a:gd name="connsiteX52" fmla="*/ 488702 w 703906"/>
                <a:gd name="connsiteY52" fmla="*/ 28102 h 233080"/>
                <a:gd name="connsiteX53" fmla="*/ 492197 w 703906"/>
                <a:gd name="connsiteY53" fmla="*/ 29476 h 233080"/>
                <a:gd name="connsiteX54" fmla="*/ 496941 w 703906"/>
                <a:gd name="connsiteY54" fmla="*/ 31600 h 233080"/>
                <a:gd name="connsiteX55" fmla="*/ 502309 w 703906"/>
                <a:gd name="connsiteY55" fmla="*/ 33973 h 233080"/>
                <a:gd name="connsiteX56" fmla="*/ 508924 w 703906"/>
                <a:gd name="connsiteY56" fmla="*/ 36720 h 233080"/>
                <a:gd name="connsiteX57" fmla="*/ 516164 w 703906"/>
                <a:gd name="connsiteY57" fmla="*/ 39968 h 233080"/>
                <a:gd name="connsiteX58" fmla="*/ 524153 w 703906"/>
                <a:gd name="connsiteY58" fmla="*/ 43590 h 233080"/>
                <a:gd name="connsiteX59" fmla="*/ 532517 w 703906"/>
                <a:gd name="connsiteY59" fmla="*/ 47337 h 233080"/>
                <a:gd name="connsiteX60" fmla="*/ 541629 w 703906"/>
                <a:gd name="connsiteY60" fmla="*/ 51458 h 233080"/>
                <a:gd name="connsiteX61" fmla="*/ 551241 w 703906"/>
                <a:gd name="connsiteY61" fmla="*/ 55705 h 233080"/>
                <a:gd name="connsiteX62" fmla="*/ 561352 w 703906"/>
                <a:gd name="connsiteY62" fmla="*/ 60451 h 233080"/>
                <a:gd name="connsiteX63" fmla="*/ 571463 w 703906"/>
                <a:gd name="connsiteY63" fmla="*/ 65072 h 233080"/>
                <a:gd name="connsiteX64" fmla="*/ 581949 w 703906"/>
                <a:gd name="connsiteY64" fmla="*/ 70068 h 233080"/>
                <a:gd name="connsiteX65" fmla="*/ 592809 w 703906"/>
                <a:gd name="connsiteY65" fmla="*/ 74940 h 233080"/>
                <a:gd name="connsiteX66" fmla="*/ 603294 w 703906"/>
                <a:gd name="connsiteY66" fmla="*/ 80060 h 233080"/>
                <a:gd name="connsiteX67" fmla="*/ 614155 w 703906"/>
                <a:gd name="connsiteY67" fmla="*/ 85306 h 233080"/>
                <a:gd name="connsiteX68" fmla="*/ 624640 w 703906"/>
                <a:gd name="connsiteY68" fmla="*/ 90177 h 233080"/>
                <a:gd name="connsiteX69" fmla="*/ 635250 w 703906"/>
                <a:gd name="connsiteY69" fmla="*/ 95298 h 233080"/>
                <a:gd name="connsiteX70" fmla="*/ 645237 w 703906"/>
                <a:gd name="connsiteY70" fmla="*/ 100544 h 233080"/>
                <a:gd name="connsiteX71" fmla="*/ 655348 w 703906"/>
                <a:gd name="connsiteY71" fmla="*/ 105415 h 233080"/>
                <a:gd name="connsiteX72" fmla="*/ 666208 w 703906"/>
                <a:gd name="connsiteY72" fmla="*/ 111285 h 233080"/>
                <a:gd name="connsiteX73" fmla="*/ 675820 w 703906"/>
                <a:gd name="connsiteY73" fmla="*/ 117655 h 233080"/>
                <a:gd name="connsiteX74" fmla="*/ 683934 w 703906"/>
                <a:gd name="connsiteY74" fmla="*/ 124150 h 233080"/>
                <a:gd name="connsiteX75" fmla="*/ 691049 w 703906"/>
                <a:gd name="connsiteY75" fmla="*/ 131019 h 233080"/>
                <a:gd name="connsiteX76" fmla="*/ 696666 w 703906"/>
                <a:gd name="connsiteY76" fmla="*/ 138014 h 233080"/>
                <a:gd name="connsiteX77" fmla="*/ 700660 w 703906"/>
                <a:gd name="connsiteY77" fmla="*/ 145258 h 233080"/>
                <a:gd name="connsiteX78" fmla="*/ 703157 w 703906"/>
                <a:gd name="connsiteY78" fmla="*/ 152752 h 233080"/>
                <a:gd name="connsiteX79" fmla="*/ 703906 w 703906"/>
                <a:gd name="connsiteY79" fmla="*/ 160246 h 233080"/>
                <a:gd name="connsiteX80" fmla="*/ 703906 w 703906"/>
                <a:gd name="connsiteY80" fmla="*/ 233080 h 233080"/>
                <a:gd name="connsiteX81" fmla="*/ 0 w 703906"/>
                <a:gd name="connsiteY81" fmla="*/ 233080 h 233080"/>
                <a:gd name="connsiteX82" fmla="*/ 0 w 703906"/>
                <a:gd name="connsiteY82" fmla="*/ 160246 h 233080"/>
                <a:gd name="connsiteX83" fmla="*/ 999 w 703906"/>
                <a:gd name="connsiteY83" fmla="*/ 152752 h 233080"/>
                <a:gd name="connsiteX84" fmla="*/ 3246 w 703906"/>
                <a:gd name="connsiteY84" fmla="*/ 145258 h 233080"/>
                <a:gd name="connsiteX85" fmla="*/ 7490 w 703906"/>
                <a:gd name="connsiteY85" fmla="*/ 138014 h 233080"/>
                <a:gd name="connsiteX86" fmla="*/ 12857 w 703906"/>
                <a:gd name="connsiteY86" fmla="*/ 131019 h 233080"/>
                <a:gd name="connsiteX87" fmla="*/ 19973 w 703906"/>
                <a:gd name="connsiteY87" fmla="*/ 124150 h 233080"/>
                <a:gd name="connsiteX88" fmla="*/ 28336 w 703906"/>
                <a:gd name="connsiteY88" fmla="*/ 117655 h 233080"/>
                <a:gd name="connsiteX89" fmla="*/ 37948 w 703906"/>
                <a:gd name="connsiteY89" fmla="*/ 111285 h 233080"/>
                <a:gd name="connsiteX90" fmla="*/ 48808 w 703906"/>
                <a:gd name="connsiteY90" fmla="*/ 105415 h 233080"/>
                <a:gd name="connsiteX91" fmla="*/ 58544 w 703906"/>
                <a:gd name="connsiteY91" fmla="*/ 100544 h 233080"/>
                <a:gd name="connsiteX92" fmla="*/ 68655 w 703906"/>
                <a:gd name="connsiteY92" fmla="*/ 95298 h 233080"/>
                <a:gd name="connsiteX93" fmla="*/ 79266 w 703906"/>
                <a:gd name="connsiteY93" fmla="*/ 90177 h 233080"/>
                <a:gd name="connsiteX94" fmla="*/ 89751 w 703906"/>
                <a:gd name="connsiteY94" fmla="*/ 85306 h 233080"/>
                <a:gd name="connsiteX95" fmla="*/ 100612 w 703906"/>
                <a:gd name="connsiteY95" fmla="*/ 80060 h 233080"/>
                <a:gd name="connsiteX96" fmla="*/ 111347 w 703906"/>
                <a:gd name="connsiteY96" fmla="*/ 74940 h 233080"/>
                <a:gd name="connsiteX97" fmla="*/ 121832 w 703906"/>
                <a:gd name="connsiteY97" fmla="*/ 70068 h 233080"/>
                <a:gd name="connsiteX98" fmla="*/ 132443 w 703906"/>
                <a:gd name="connsiteY98" fmla="*/ 65072 h 233080"/>
                <a:gd name="connsiteX99" fmla="*/ 142803 w 703906"/>
                <a:gd name="connsiteY99" fmla="*/ 60451 h 233080"/>
                <a:gd name="connsiteX100" fmla="*/ 152540 w 703906"/>
                <a:gd name="connsiteY100" fmla="*/ 55705 h 233080"/>
                <a:gd name="connsiteX101" fmla="*/ 162152 w 703906"/>
                <a:gd name="connsiteY101" fmla="*/ 51458 h 233080"/>
                <a:gd name="connsiteX102" fmla="*/ 171389 w 703906"/>
                <a:gd name="connsiteY102" fmla="*/ 47337 h 233080"/>
                <a:gd name="connsiteX103" fmla="*/ 180002 w 703906"/>
                <a:gd name="connsiteY103" fmla="*/ 43590 h 233080"/>
                <a:gd name="connsiteX104" fmla="*/ 187991 w 703906"/>
                <a:gd name="connsiteY104" fmla="*/ 39968 h 233080"/>
                <a:gd name="connsiteX105" fmla="*/ 194982 w 703906"/>
                <a:gd name="connsiteY105" fmla="*/ 36720 h 233080"/>
                <a:gd name="connsiteX106" fmla="*/ 201597 w 703906"/>
                <a:gd name="connsiteY106" fmla="*/ 33973 h 233080"/>
                <a:gd name="connsiteX107" fmla="*/ 207215 w 703906"/>
                <a:gd name="connsiteY107" fmla="*/ 31600 h 233080"/>
                <a:gd name="connsiteX108" fmla="*/ 211709 w 703906"/>
                <a:gd name="connsiteY108" fmla="*/ 29476 h 233080"/>
                <a:gd name="connsiteX109" fmla="*/ 215453 w 703906"/>
                <a:gd name="connsiteY109" fmla="*/ 28102 h 233080"/>
                <a:gd name="connsiteX110" fmla="*/ 217700 w 703906"/>
                <a:gd name="connsiteY110" fmla="*/ 26853 h 233080"/>
                <a:gd name="connsiteX111" fmla="*/ 219198 w 703906"/>
                <a:gd name="connsiteY111" fmla="*/ 26479 h 233080"/>
                <a:gd name="connsiteX112" fmla="*/ 223567 w 703906"/>
                <a:gd name="connsiteY112" fmla="*/ 25230 h 233080"/>
                <a:gd name="connsiteX113" fmla="*/ 228061 w 703906"/>
                <a:gd name="connsiteY113" fmla="*/ 24980 h 233080"/>
                <a:gd name="connsiteX114" fmla="*/ 233678 w 703906"/>
                <a:gd name="connsiteY114" fmla="*/ 25479 h 233080"/>
                <a:gd name="connsiteX115" fmla="*/ 238796 w 703906"/>
                <a:gd name="connsiteY115" fmla="*/ 27103 h 233080"/>
                <a:gd name="connsiteX116" fmla="*/ 243540 w 703906"/>
                <a:gd name="connsiteY116" fmla="*/ 29976 h 233080"/>
                <a:gd name="connsiteX117" fmla="*/ 247534 w 703906"/>
                <a:gd name="connsiteY117" fmla="*/ 33473 h 233080"/>
                <a:gd name="connsiteX118" fmla="*/ 250530 w 703906"/>
                <a:gd name="connsiteY118" fmla="*/ 37720 h 233080"/>
                <a:gd name="connsiteX119" fmla="*/ 252902 w 703906"/>
                <a:gd name="connsiteY119" fmla="*/ 42591 h 233080"/>
                <a:gd name="connsiteX120" fmla="*/ 257396 w 703906"/>
                <a:gd name="connsiteY120" fmla="*/ 52707 h 233080"/>
                <a:gd name="connsiteX121" fmla="*/ 262014 w 703906"/>
                <a:gd name="connsiteY121" fmla="*/ 63948 h 233080"/>
                <a:gd name="connsiteX122" fmla="*/ 267007 w 703906"/>
                <a:gd name="connsiteY122" fmla="*/ 76064 h 233080"/>
                <a:gd name="connsiteX123" fmla="*/ 272375 w 703906"/>
                <a:gd name="connsiteY123" fmla="*/ 88554 h 233080"/>
                <a:gd name="connsiteX124" fmla="*/ 277992 w 703906"/>
                <a:gd name="connsiteY124" fmla="*/ 101668 h 233080"/>
                <a:gd name="connsiteX125" fmla="*/ 283859 w 703906"/>
                <a:gd name="connsiteY125" fmla="*/ 114782 h 233080"/>
                <a:gd name="connsiteX126" fmla="*/ 289726 w 703906"/>
                <a:gd name="connsiteY126" fmla="*/ 127897 h 233080"/>
                <a:gd name="connsiteX127" fmla="*/ 295593 w 703906"/>
                <a:gd name="connsiteY127" fmla="*/ 140761 h 233080"/>
                <a:gd name="connsiteX128" fmla="*/ 301460 w 703906"/>
                <a:gd name="connsiteY128" fmla="*/ 153501 h 233080"/>
                <a:gd name="connsiteX129" fmla="*/ 307077 w 703906"/>
                <a:gd name="connsiteY129" fmla="*/ 165366 h 233080"/>
                <a:gd name="connsiteX130" fmla="*/ 312445 w 703906"/>
                <a:gd name="connsiteY130" fmla="*/ 176607 h 233080"/>
                <a:gd name="connsiteX131" fmla="*/ 317563 w 703906"/>
                <a:gd name="connsiteY131" fmla="*/ 186724 h 233080"/>
                <a:gd name="connsiteX132" fmla="*/ 322556 w 703906"/>
                <a:gd name="connsiteY132" fmla="*/ 195592 h 233080"/>
                <a:gd name="connsiteX133" fmla="*/ 327175 w 703906"/>
                <a:gd name="connsiteY133" fmla="*/ 94424 h 233080"/>
                <a:gd name="connsiteX134" fmla="*/ 326925 w 703906"/>
                <a:gd name="connsiteY134" fmla="*/ 93674 h 233080"/>
                <a:gd name="connsiteX135" fmla="*/ 326301 w 703906"/>
                <a:gd name="connsiteY135" fmla="*/ 92051 h 233080"/>
                <a:gd name="connsiteX136" fmla="*/ 324928 w 703906"/>
                <a:gd name="connsiteY136" fmla="*/ 89678 h 233080"/>
                <a:gd name="connsiteX137" fmla="*/ 323430 w 703906"/>
                <a:gd name="connsiteY137" fmla="*/ 86180 h 233080"/>
                <a:gd name="connsiteX138" fmla="*/ 321557 w 703906"/>
                <a:gd name="connsiteY138" fmla="*/ 82184 h 233080"/>
                <a:gd name="connsiteX139" fmla="*/ 319186 w 703906"/>
                <a:gd name="connsiteY139" fmla="*/ 77812 h 233080"/>
                <a:gd name="connsiteX140" fmla="*/ 316939 w 703906"/>
                <a:gd name="connsiteY140" fmla="*/ 72566 h 233080"/>
                <a:gd name="connsiteX141" fmla="*/ 314567 w 703906"/>
                <a:gd name="connsiteY141" fmla="*/ 67446 h 233080"/>
                <a:gd name="connsiteX142" fmla="*/ 311696 w 703906"/>
                <a:gd name="connsiteY142" fmla="*/ 61825 h 233080"/>
                <a:gd name="connsiteX143" fmla="*/ 309199 w 703906"/>
                <a:gd name="connsiteY143" fmla="*/ 56454 h 233080"/>
                <a:gd name="connsiteX144" fmla="*/ 306578 w 703906"/>
                <a:gd name="connsiteY144" fmla="*/ 50834 h 233080"/>
                <a:gd name="connsiteX145" fmla="*/ 303957 w 703906"/>
                <a:gd name="connsiteY145" fmla="*/ 45713 h 233080"/>
                <a:gd name="connsiteX146" fmla="*/ 301710 w 703906"/>
                <a:gd name="connsiteY146" fmla="*/ 40717 h 233080"/>
                <a:gd name="connsiteX147" fmla="*/ 299588 w 703906"/>
                <a:gd name="connsiteY147" fmla="*/ 36096 h 233080"/>
                <a:gd name="connsiteX148" fmla="*/ 297715 w 703906"/>
                <a:gd name="connsiteY148" fmla="*/ 32349 h 233080"/>
                <a:gd name="connsiteX149" fmla="*/ 296092 w 703906"/>
                <a:gd name="connsiteY149" fmla="*/ 28977 h 233080"/>
                <a:gd name="connsiteX150" fmla="*/ 294844 w 703906"/>
                <a:gd name="connsiteY150" fmla="*/ 26479 h 233080"/>
                <a:gd name="connsiteX151" fmla="*/ 293970 w 703906"/>
                <a:gd name="connsiteY151" fmla="*/ 24980 h 233080"/>
                <a:gd name="connsiteX152" fmla="*/ 291848 w 703906"/>
                <a:gd name="connsiteY152" fmla="*/ 20109 h 233080"/>
                <a:gd name="connsiteX153" fmla="*/ 290850 w 703906"/>
                <a:gd name="connsiteY153" fmla="*/ 15363 h 233080"/>
                <a:gd name="connsiteX154" fmla="*/ 291099 w 703906"/>
                <a:gd name="connsiteY154" fmla="*/ 11241 h 233080"/>
                <a:gd name="connsiteX155" fmla="*/ 292472 w 703906"/>
                <a:gd name="connsiteY155" fmla="*/ 7494 h 233080"/>
                <a:gd name="connsiteX156" fmla="*/ 295094 w 703906"/>
                <a:gd name="connsiteY156" fmla="*/ 4122 h 233080"/>
                <a:gd name="connsiteX157" fmla="*/ 298339 w 703906"/>
                <a:gd name="connsiteY157" fmla="*/ 1874 h 233080"/>
                <a:gd name="connsiteX158" fmla="*/ 302583 w 703906"/>
                <a:gd name="connsiteY158" fmla="*/ 375 h 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03906" h="233080">
                  <a:moveTo>
                    <a:pt x="307701" y="0"/>
                  </a:moveTo>
                  <a:lnTo>
                    <a:pt x="396080" y="0"/>
                  </a:lnTo>
                  <a:lnTo>
                    <a:pt x="401323" y="375"/>
                  </a:lnTo>
                  <a:lnTo>
                    <a:pt x="405442" y="1874"/>
                  </a:lnTo>
                  <a:lnTo>
                    <a:pt x="409062" y="4122"/>
                  </a:lnTo>
                  <a:lnTo>
                    <a:pt x="411309" y="7494"/>
                  </a:lnTo>
                  <a:lnTo>
                    <a:pt x="412807" y="11241"/>
                  </a:lnTo>
                  <a:lnTo>
                    <a:pt x="413056" y="15363"/>
                  </a:lnTo>
                  <a:lnTo>
                    <a:pt x="412058" y="20109"/>
                  </a:lnTo>
                  <a:lnTo>
                    <a:pt x="409936" y="24980"/>
                  </a:lnTo>
                  <a:lnTo>
                    <a:pt x="409312" y="26479"/>
                  </a:lnTo>
                  <a:lnTo>
                    <a:pt x="407814" y="28977"/>
                  </a:lnTo>
                  <a:lnTo>
                    <a:pt x="406440" y="32349"/>
                  </a:lnTo>
                  <a:lnTo>
                    <a:pt x="404318" y="36096"/>
                  </a:lnTo>
                  <a:lnTo>
                    <a:pt x="402196" y="40717"/>
                  </a:lnTo>
                  <a:lnTo>
                    <a:pt x="399825" y="45713"/>
                  </a:lnTo>
                  <a:lnTo>
                    <a:pt x="397328" y="50834"/>
                  </a:lnTo>
                  <a:lnTo>
                    <a:pt x="394707" y="56454"/>
                  </a:lnTo>
                  <a:lnTo>
                    <a:pt x="392085" y="61825"/>
                  </a:lnTo>
                  <a:lnTo>
                    <a:pt x="389589" y="67446"/>
                  </a:lnTo>
                  <a:lnTo>
                    <a:pt x="386967" y="72566"/>
                  </a:lnTo>
                  <a:lnTo>
                    <a:pt x="384596" y="77812"/>
                  </a:lnTo>
                  <a:lnTo>
                    <a:pt x="382474" y="82184"/>
                  </a:lnTo>
                  <a:lnTo>
                    <a:pt x="380601" y="86180"/>
                  </a:lnTo>
                  <a:lnTo>
                    <a:pt x="378978" y="89678"/>
                  </a:lnTo>
                  <a:lnTo>
                    <a:pt x="377855" y="92051"/>
                  </a:lnTo>
                  <a:lnTo>
                    <a:pt x="376856" y="93674"/>
                  </a:lnTo>
                  <a:lnTo>
                    <a:pt x="376731" y="94424"/>
                  </a:lnTo>
                  <a:lnTo>
                    <a:pt x="381600" y="195592"/>
                  </a:lnTo>
                  <a:lnTo>
                    <a:pt x="386343" y="186724"/>
                  </a:lnTo>
                  <a:lnTo>
                    <a:pt x="391461" y="176607"/>
                  </a:lnTo>
                  <a:lnTo>
                    <a:pt x="396829" y="165366"/>
                  </a:lnTo>
                  <a:lnTo>
                    <a:pt x="402696" y="153501"/>
                  </a:lnTo>
                  <a:lnTo>
                    <a:pt x="408313" y="140761"/>
                  </a:lnTo>
                  <a:lnTo>
                    <a:pt x="414180" y="127897"/>
                  </a:lnTo>
                  <a:lnTo>
                    <a:pt x="420047" y="114782"/>
                  </a:lnTo>
                  <a:lnTo>
                    <a:pt x="425914" y="101668"/>
                  </a:lnTo>
                  <a:lnTo>
                    <a:pt x="431531" y="88554"/>
                  </a:lnTo>
                  <a:lnTo>
                    <a:pt x="436899" y="76064"/>
                  </a:lnTo>
                  <a:lnTo>
                    <a:pt x="442017" y="63948"/>
                  </a:lnTo>
                  <a:lnTo>
                    <a:pt x="446760" y="52707"/>
                  </a:lnTo>
                  <a:lnTo>
                    <a:pt x="451004" y="42591"/>
                  </a:lnTo>
                  <a:lnTo>
                    <a:pt x="453376" y="37720"/>
                  </a:lnTo>
                  <a:lnTo>
                    <a:pt x="456621" y="33473"/>
                  </a:lnTo>
                  <a:lnTo>
                    <a:pt x="460616" y="29976"/>
                  </a:lnTo>
                  <a:lnTo>
                    <a:pt x="464985" y="27103"/>
                  </a:lnTo>
                  <a:lnTo>
                    <a:pt x="470477" y="25479"/>
                  </a:lnTo>
                  <a:lnTo>
                    <a:pt x="475845" y="24980"/>
                  </a:lnTo>
                  <a:lnTo>
                    <a:pt x="480464" y="25230"/>
                  </a:lnTo>
                  <a:lnTo>
                    <a:pt x="484708" y="26479"/>
                  </a:lnTo>
                  <a:lnTo>
                    <a:pt x="484957" y="26479"/>
                  </a:lnTo>
                  <a:lnTo>
                    <a:pt x="486081" y="26853"/>
                  </a:lnTo>
                  <a:lnTo>
                    <a:pt x="488702" y="28102"/>
                  </a:lnTo>
                  <a:lnTo>
                    <a:pt x="492197" y="29476"/>
                  </a:lnTo>
                  <a:lnTo>
                    <a:pt x="496941" y="31600"/>
                  </a:lnTo>
                  <a:lnTo>
                    <a:pt x="502309" y="33973"/>
                  </a:lnTo>
                  <a:lnTo>
                    <a:pt x="508924" y="36720"/>
                  </a:lnTo>
                  <a:lnTo>
                    <a:pt x="516164" y="39968"/>
                  </a:lnTo>
                  <a:lnTo>
                    <a:pt x="524153" y="43590"/>
                  </a:lnTo>
                  <a:lnTo>
                    <a:pt x="532517" y="47337"/>
                  </a:lnTo>
                  <a:lnTo>
                    <a:pt x="541629" y="51458"/>
                  </a:lnTo>
                  <a:lnTo>
                    <a:pt x="551241" y="55705"/>
                  </a:lnTo>
                  <a:lnTo>
                    <a:pt x="561352" y="60451"/>
                  </a:lnTo>
                  <a:lnTo>
                    <a:pt x="571463" y="65072"/>
                  </a:lnTo>
                  <a:lnTo>
                    <a:pt x="581949" y="70068"/>
                  </a:lnTo>
                  <a:lnTo>
                    <a:pt x="592809" y="74940"/>
                  </a:lnTo>
                  <a:lnTo>
                    <a:pt x="603294" y="80060"/>
                  </a:lnTo>
                  <a:lnTo>
                    <a:pt x="614155" y="85306"/>
                  </a:lnTo>
                  <a:lnTo>
                    <a:pt x="624640" y="90177"/>
                  </a:lnTo>
                  <a:lnTo>
                    <a:pt x="635250" y="95298"/>
                  </a:lnTo>
                  <a:lnTo>
                    <a:pt x="645237" y="100544"/>
                  </a:lnTo>
                  <a:lnTo>
                    <a:pt x="655348" y="105415"/>
                  </a:lnTo>
                  <a:lnTo>
                    <a:pt x="666208" y="111285"/>
                  </a:lnTo>
                  <a:lnTo>
                    <a:pt x="675820" y="117655"/>
                  </a:lnTo>
                  <a:lnTo>
                    <a:pt x="683934" y="124150"/>
                  </a:lnTo>
                  <a:lnTo>
                    <a:pt x="691049" y="131019"/>
                  </a:lnTo>
                  <a:lnTo>
                    <a:pt x="696666" y="138014"/>
                  </a:lnTo>
                  <a:lnTo>
                    <a:pt x="700660" y="145258"/>
                  </a:lnTo>
                  <a:lnTo>
                    <a:pt x="703157" y="152752"/>
                  </a:lnTo>
                  <a:lnTo>
                    <a:pt x="703906" y="160246"/>
                  </a:lnTo>
                  <a:lnTo>
                    <a:pt x="703906" y="233080"/>
                  </a:lnTo>
                  <a:lnTo>
                    <a:pt x="0" y="233080"/>
                  </a:lnTo>
                  <a:lnTo>
                    <a:pt x="0" y="160246"/>
                  </a:lnTo>
                  <a:lnTo>
                    <a:pt x="999" y="152752"/>
                  </a:lnTo>
                  <a:lnTo>
                    <a:pt x="3246" y="145258"/>
                  </a:lnTo>
                  <a:lnTo>
                    <a:pt x="7490" y="138014"/>
                  </a:lnTo>
                  <a:lnTo>
                    <a:pt x="12857" y="131019"/>
                  </a:lnTo>
                  <a:lnTo>
                    <a:pt x="19973" y="124150"/>
                  </a:lnTo>
                  <a:lnTo>
                    <a:pt x="28336" y="117655"/>
                  </a:lnTo>
                  <a:lnTo>
                    <a:pt x="37948" y="111285"/>
                  </a:lnTo>
                  <a:lnTo>
                    <a:pt x="48808" y="105415"/>
                  </a:lnTo>
                  <a:lnTo>
                    <a:pt x="58544" y="100544"/>
                  </a:lnTo>
                  <a:lnTo>
                    <a:pt x="68655" y="95298"/>
                  </a:lnTo>
                  <a:lnTo>
                    <a:pt x="79266" y="90177"/>
                  </a:lnTo>
                  <a:lnTo>
                    <a:pt x="89751" y="85306"/>
                  </a:lnTo>
                  <a:lnTo>
                    <a:pt x="100612" y="80060"/>
                  </a:lnTo>
                  <a:lnTo>
                    <a:pt x="111347" y="74940"/>
                  </a:lnTo>
                  <a:lnTo>
                    <a:pt x="121832" y="70068"/>
                  </a:lnTo>
                  <a:lnTo>
                    <a:pt x="132443" y="65072"/>
                  </a:lnTo>
                  <a:lnTo>
                    <a:pt x="142803" y="60451"/>
                  </a:lnTo>
                  <a:lnTo>
                    <a:pt x="152540" y="55705"/>
                  </a:lnTo>
                  <a:lnTo>
                    <a:pt x="162152" y="51458"/>
                  </a:lnTo>
                  <a:lnTo>
                    <a:pt x="171389" y="47337"/>
                  </a:lnTo>
                  <a:lnTo>
                    <a:pt x="180002" y="43590"/>
                  </a:lnTo>
                  <a:lnTo>
                    <a:pt x="187991" y="39968"/>
                  </a:lnTo>
                  <a:lnTo>
                    <a:pt x="194982" y="36720"/>
                  </a:lnTo>
                  <a:lnTo>
                    <a:pt x="201597" y="33973"/>
                  </a:lnTo>
                  <a:lnTo>
                    <a:pt x="207215" y="31600"/>
                  </a:lnTo>
                  <a:lnTo>
                    <a:pt x="211709" y="29476"/>
                  </a:lnTo>
                  <a:lnTo>
                    <a:pt x="215453" y="28102"/>
                  </a:lnTo>
                  <a:lnTo>
                    <a:pt x="217700" y="26853"/>
                  </a:lnTo>
                  <a:lnTo>
                    <a:pt x="219198" y="26479"/>
                  </a:lnTo>
                  <a:lnTo>
                    <a:pt x="223567" y="25230"/>
                  </a:lnTo>
                  <a:lnTo>
                    <a:pt x="228061" y="24980"/>
                  </a:lnTo>
                  <a:lnTo>
                    <a:pt x="233678" y="25479"/>
                  </a:lnTo>
                  <a:lnTo>
                    <a:pt x="238796" y="27103"/>
                  </a:lnTo>
                  <a:lnTo>
                    <a:pt x="243540" y="29976"/>
                  </a:lnTo>
                  <a:lnTo>
                    <a:pt x="247534" y="33473"/>
                  </a:lnTo>
                  <a:lnTo>
                    <a:pt x="250530" y="37720"/>
                  </a:lnTo>
                  <a:lnTo>
                    <a:pt x="252902" y="42591"/>
                  </a:lnTo>
                  <a:lnTo>
                    <a:pt x="257396" y="52707"/>
                  </a:lnTo>
                  <a:lnTo>
                    <a:pt x="262014" y="63948"/>
                  </a:lnTo>
                  <a:lnTo>
                    <a:pt x="267007" y="76064"/>
                  </a:lnTo>
                  <a:lnTo>
                    <a:pt x="272375" y="88554"/>
                  </a:lnTo>
                  <a:lnTo>
                    <a:pt x="277992" y="101668"/>
                  </a:lnTo>
                  <a:lnTo>
                    <a:pt x="283859" y="114782"/>
                  </a:lnTo>
                  <a:lnTo>
                    <a:pt x="289726" y="127897"/>
                  </a:lnTo>
                  <a:lnTo>
                    <a:pt x="295593" y="140761"/>
                  </a:lnTo>
                  <a:lnTo>
                    <a:pt x="301460" y="153501"/>
                  </a:lnTo>
                  <a:lnTo>
                    <a:pt x="307077" y="165366"/>
                  </a:lnTo>
                  <a:lnTo>
                    <a:pt x="312445" y="176607"/>
                  </a:lnTo>
                  <a:lnTo>
                    <a:pt x="317563" y="186724"/>
                  </a:lnTo>
                  <a:lnTo>
                    <a:pt x="322556" y="195592"/>
                  </a:lnTo>
                  <a:lnTo>
                    <a:pt x="327175" y="94424"/>
                  </a:lnTo>
                  <a:lnTo>
                    <a:pt x="326925" y="93674"/>
                  </a:lnTo>
                  <a:lnTo>
                    <a:pt x="326301" y="92051"/>
                  </a:lnTo>
                  <a:lnTo>
                    <a:pt x="324928" y="89678"/>
                  </a:lnTo>
                  <a:lnTo>
                    <a:pt x="323430" y="86180"/>
                  </a:lnTo>
                  <a:lnTo>
                    <a:pt x="321557" y="82184"/>
                  </a:lnTo>
                  <a:lnTo>
                    <a:pt x="319186" y="77812"/>
                  </a:lnTo>
                  <a:lnTo>
                    <a:pt x="316939" y="72566"/>
                  </a:lnTo>
                  <a:lnTo>
                    <a:pt x="314567" y="67446"/>
                  </a:lnTo>
                  <a:lnTo>
                    <a:pt x="311696" y="61825"/>
                  </a:lnTo>
                  <a:lnTo>
                    <a:pt x="309199" y="56454"/>
                  </a:lnTo>
                  <a:lnTo>
                    <a:pt x="306578" y="50834"/>
                  </a:lnTo>
                  <a:lnTo>
                    <a:pt x="303957" y="45713"/>
                  </a:lnTo>
                  <a:lnTo>
                    <a:pt x="301710" y="40717"/>
                  </a:lnTo>
                  <a:lnTo>
                    <a:pt x="299588" y="36096"/>
                  </a:lnTo>
                  <a:lnTo>
                    <a:pt x="297715" y="32349"/>
                  </a:lnTo>
                  <a:lnTo>
                    <a:pt x="296092" y="28977"/>
                  </a:lnTo>
                  <a:lnTo>
                    <a:pt x="294844" y="26479"/>
                  </a:lnTo>
                  <a:lnTo>
                    <a:pt x="293970" y="24980"/>
                  </a:lnTo>
                  <a:lnTo>
                    <a:pt x="291848" y="20109"/>
                  </a:lnTo>
                  <a:lnTo>
                    <a:pt x="290850" y="15363"/>
                  </a:lnTo>
                  <a:lnTo>
                    <a:pt x="291099" y="11241"/>
                  </a:lnTo>
                  <a:lnTo>
                    <a:pt x="292472" y="7494"/>
                  </a:lnTo>
                  <a:lnTo>
                    <a:pt x="295094" y="4122"/>
                  </a:lnTo>
                  <a:lnTo>
                    <a:pt x="298339" y="1874"/>
                  </a:lnTo>
                  <a:lnTo>
                    <a:pt x="302583" y="3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a:latin typeface="Corbel" panose="020B0503020204020204" pitchFamily="34" charset="0"/>
              </a:endParaRPr>
            </a:p>
          </p:txBody>
        </p:sp>
      </p:grpSp>
      <p:sp>
        <p:nvSpPr>
          <p:cNvPr id="25" name="Text Placeholder 24">
            <a:extLst>
              <a:ext uri="{FF2B5EF4-FFF2-40B4-BE49-F238E27FC236}">
                <a16:creationId xmlns:a16="http://schemas.microsoft.com/office/drawing/2014/main" id="{328B152C-308E-4A1F-B302-5EED8522AD00}"/>
              </a:ext>
            </a:extLst>
          </p:cNvPr>
          <p:cNvSpPr>
            <a:spLocks noGrp="1"/>
          </p:cNvSpPr>
          <p:nvPr>
            <p:ph type="body" sz="quarter" idx="13" hasCustomPrompt="1"/>
          </p:nvPr>
        </p:nvSpPr>
        <p:spPr>
          <a:xfrm>
            <a:off x="114298" y="3819525"/>
            <a:ext cx="11953875" cy="2219325"/>
          </a:xfrm>
          <a:prstGeom prst="rect">
            <a:avLst/>
          </a:prstGeom>
          <a:noFill/>
        </p:spPr>
        <p:txBody>
          <a:bodyPr wrap="none" lIns="1044000" tIns="288000" rtlCol="0">
            <a:noAutofit/>
          </a:bodyPr>
          <a:lstStyle>
            <a:lvl1pPr marL="0" indent="0">
              <a:buNone/>
              <a:defRPr lang="en-US" sz="1600" b="1" dirty="0" smtClean="0">
                <a:solidFill>
                  <a:schemeClr val="tx2"/>
                </a:solidFill>
                <a:latin typeface="Corbel" panose="020B0503020204020204" pitchFamily="34" charset="0"/>
              </a:defRPr>
            </a:lvl1pPr>
          </a:lstStyle>
          <a:p>
            <a:pPr marL="0" lvl="0"/>
            <a:r>
              <a:rPr lang="en-US" err="1"/>
              <a:t>Titre</a:t>
            </a:r>
            <a:r>
              <a:rPr lang="en-US"/>
              <a:t> des parties</a:t>
            </a:r>
          </a:p>
        </p:txBody>
      </p:sp>
      <p:cxnSp>
        <p:nvCxnSpPr>
          <p:cNvPr id="26" name="Straight Connector 28">
            <a:extLst>
              <a:ext uri="{FF2B5EF4-FFF2-40B4-BE49-F238E27FC236}">
                <a16:creationId xmlns:a16="http://schemas.microsoft.com/office/drawing/2014/main" id="{B7766872-6DDF-49F6-BAA5-277D7D584464}"/>
              </a:ext>
            </a:extLst>
          </p:cNvPr>
          <p:cNvCxnSpPr/>
          <p:nvPr userDrawn="1"/>
        </p:nvCxnSpPr>
        <p:spPr>
          <a:xfrm>
            <a:off x="1151548" y="4363054"/>
            <a:ext cx="10248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E2266EBD-2D5A-48E3-B63C-366E50A45D1B}"/>
              </a:ext>
            </a:extLst>
          </p:cNvPr>
          <p:cNvSpPr>
            <a:spLocks noGrp="1"/>
          </p:cNvSpPr>
          <p:nvPr>
            <p:ph type="body" sz="quarter" idx="14" hasCustomPrompt="1"/>
          </p:nvPr>
        </p:nvSpPr>
        <p:spPr>
          <a:xfrm>
            <a:off x="980586" y="4495800"/>
            <a:ext cx="10728324" cy="1543050"/>
          </a:xfrm>
          <a:prstGeom prst="rect">
            <a:avLst/>
          </a:prstGeom>
          <a:noFill/>
        </p:spPr>
        <p:txBody>
          <a:bodyPr wrap="square" lIns="108000" tIns="0" rIns="108000" bIns="0" numCol="4" spcCol="432000" rtlCol="0" anchor="t">
            <a:noAutofit/>
          </a:bodyPr>
          <a:lstStyle>
            <a:lvl1pPr>
              <a:spcBef>
                <a:spcPts val="0"/>
              </a:spcBef>
              <a:spcAft>
                <a:spcPts val="1800"/>
              </a:spcAft>
              <a:defRPr lang="en-US" sz="1400" baseline="0" dirty="0" smtClean="0">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sp>
        <p:nvSpPr>
          <p:cNvPr id="28" name="Text Placeholder 26">
            <a:extLst>
              <a:ext uri="{FF2B5EF4-FFF2-40B4-BE49-F238E27FC236}">
                <a16:creationId xmlns:a16="http://schemas.microsoft.com/office/drawing/2014/main" id="{4B977EB1-EE86-4758-893F-613D3E361C8C}"/>
              </a:ext>
            </a:extLst>
          </p:cNvPr>
          <p:cNvSpPr>
            <a:spLocks noGrp="1"/>
          </p:cNvSpPr>
          <p:nvPr>
            <p:ph type="body" sz="quarter" idx="12" hasCustomPrompt="1"/>
          </p:nvPr>
        </p:nvSpPr>
        <p:spPr>
          <a:xfrm>
            <a:off x="980588" y="1999276"/>
            <a:ext cx="10728324" cy="1544023"/>
          </a:xfrm>
          <a:prstGeom prst="rect">
            <a:avLst/>
          </a:prstGeom>
          <a:noFill/>
        </p:spPr>
        <p:txBody>
          <a:bodyPr wrap="square" lIns="108000" tIns="0" rIns="108000" bIns="0" numCol="4" spcCol="432000" rtlCol="0" anchor="t">
            <a:noAutofit/>
          </a:bodyPr>
          <a:lstStyle>
            <a:lvl1pPr>
              <a:spcBef>
                <a:spcPts val="0"/>
              </a:spcBef>
              <a:spcAft>
                <a:spcPts val="1800"/>
              </a:spcAft>
              <a:defRPr lang="en-US" sz="1400" baseline="0" dirty="0" smtClean="0">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cxnSp>
        <p:nvCxnSpPr>
          <p:cNvPr id="29" name="Straight Connector 9">
            <a:extLst>
              <a:ext uri="{FF2B5EF4-FFF2-40B4-BE49-F238E27FC236}">
                <a16:creationId xmlns:a16="http://schemas.microsoft.com/office/drawing/2014/main" id="{65A041DA-91E7-419E-9BC9-05C2CC492C60}"/>
              </a:ext>
            </a:extLst>
          </p:cNvPr>
          <p:cNvCxnSpPr/>
          <p:nvPr userDrawn="1"/>
        </p:nvCxnSpPr>
        <p:spPr>
          <a:xfrm>
            <a:off x="1151550" y="1867504"/>
            <a:ext cx="10248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092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ommaire 2 parties">
    <p:spTree>
      <p:nvGrpSpPr>
        <p:cNvPr id="1" name=""/>
        <p:cNvGrpSpPr/>
        <p:nvPr/>
      </p:nvGrpSpPr>
      <p:grpSpPr>
        <a:xfrm>
          <a:off x="0" y="0"/>
          <a:ext cx="0" cy="0"/>
          <a:chOff x="0" y="0"/>
          <a:chExt cx="0" cy="0"/>
        </a:xfrm>
      </p:grpSpPr>
      <p:sp>
        <p:nvSpPr>
          <p:cNvPr id="31" name="Rectangle 30"/>
          <p:cNvSpPr/>
          <p:nvPr userDrawn="1"/>
        </p:nvSpPr>
        <p:spPr>
          <a:xfrm>
            <a:off x="114298" y="1323275"/>
            <a:ext cx="11953875" cy="2220024"/>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2" name="Rectangle 31"/>
          <p:cNvSpPr/>
          <p:nvPr userDrawn="1"/>
        </p:nvSpPr>
        <p:spPr>
          <a:xfrm>
            <a:off x="114298" y="3819525"/>
            <a:ext cx="11953875" cy="2220024"/>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5" name="Text Placeholder 24"/>
          <p:cNvSpPr>
            <a:spLocks noGrp="1"/>
          </p:cNvSpPr>
          <p:nvPr>
            <p:ph type="body" sz="quarter" idx="11" hasCustomPrompt="1"/>
          </p:nvPr>
        </p:nvSpPr>
        <p:spPr>
          <a:xfrm>
            <a:off x="114300" y="1323975"/>
            <a:ext cx="11953875" cy="2219325"/>
          </a:xfrm>
          <a:prstGeom prst="rect">
            <a:avLst/>
          </a:prstGeom>
          <a:noFill/>
        </p:spPr>
        <p:txBody>
          <a:bodyPr wrap="none" lIns="1044000" tIns="288000" rtlCol="0">
            <a:noAutofit/>
          </a:bodyPr>
          <a:lstStyle>
            <a:lvl1pPr marL="0" indent="0">
              <a:buNone/>
              <a:defRPr lang="en-US" sz="1600" b="1" dirty="0" smtClean="0">
                <a:solidFill>
                  <a:schemeClr val="tx2"/>
                </a:solidFill>
                <a:latin typeface="Corbel" panose="020B0503020204020204" pitchFamily="34" charset="0"/>
              </a:defRPr>
            </a:lvl1pPr>
          </a:lstStyle>
          <a:p>
            <a:pPr marL="0" lvl="0"/>
            <a:r>
              <a:rPr lang="en-US" err="1"/>
              <a:t>Titre</a:t>
            </a:r>
            <a:r>
              <a:rPr lang="en-US"/>
              <a:t> des parties</a:t>
            </a:r>
          </a:p>
        </p:txBody>
      </p:sp>
      <p:sp>
        <p:nvSpPr>
          <p:cNvPr id="5" name="Rectangle 4"/>
          <p:cNvSpPr/>
          <p:nvPr userDrawn="1"/>
        </p:nvSpPr>
        <p:spPr>
          <a:xfrm>
            <a:off x="114874" y="76200"/>
            <a:ext cx="11962826" cy="1247075"/>
          </a:xfrm>
          <a:prstGeom prst="rect">
            <a:avLst/>
          </a:prstGeom>
          <a:gradFill flip="none" rotWithShape="1">
            <a:gsLst>
              <a:gs pos="0">
                <a:schemeClr val="accent1"/>
              </a:gs>
              <a:gs pos="99684">
                <a:schemeClr val="accent1">
                  <a:lumMod val="75000"/>
                </a:schemeClr>
              </a:gs>
            </a:gsLst>
            <a:path path="circle">
              <a:fillToRect l="50000" t="50000" r="50000" b="50000"/>
            </a:path>
            <a:tileRect/>
          </a:gradFill>
          <a:ln>
            <a:noFill/>
          </a:ln>
          <a:effectLst>
            <a:innerShdw blurRad="63500" dist="38100" dir="54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6" name="Title 1"/>
          <p:cNvSpPr txBox="1">
            <a:spLocks/>
          </p:cNvSpPr>
          <p:nvPr userDrawn="1"/>
        </p:nvSpPr>
        <p:spPr>
          <a:xfrm>
            <a:off x="838200" y="177417"/>
            <a:ext cx="10515600" cy="114585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orbel" panose="020B0503020204020204" pitchFamily="34" charset="0"/>
              </a:rPr>
              <a:t>SOMMAIRE</a:t>
            </a:r>
            <a:endParaRPr lang="fr-FR">
              <a:solidFill>
                <a:schemeClr val="bg1"/>
              </a:solidFill>
              <a:latin typeface="Corbel" panose="020B0503020204020204" pitchFamily="34" charset="0"/>
            </a:endParaRPr>
          </a:p>
        </p:txBody>
      </p:sp>
      <p:grpSp>
        <p:nvGrpSpPr>
          <p:cNvPr id="21" name="Group 20"/>
          <p:cNvGrpSpPr/>
          <p:nvPr userDrawn="1"/>
        </p:nvGrpSpPr>
        <p:grpSpPr>
          <a:xfrm>
            <a:off x="5482867" y="-1196177"/>
            <a:ext cx="6585306" cy="2562688"/>
            <a:chOff x="8260998" y="5093736"/>
            <a:chExt cx="4313917" cy="1678771"/>
          </a:xfrm>
          <a:solidFill>
            <a:schemeClr val="accent2">
              <a:alpha val="8000"/>
            </a:schemeClr>
          </a:solidFill>
        </p:grpSpPr>
        <p:sp>
          <p:nvSpPr>
            <p:cNvPr id="22" name="Freeform 21"/>
            <p:cNvSpPr/>
            <p:nvPr userDrawn="1"/>
          </p:nvSpPr>
          <p:spPr>
            <a:xfrm>
              <a:off x="8260998"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3" name="Freeform 22"/>
            <p:cNvSpPr/>
            <p:nvPr userDrawn="1"/>
          </p:nvSpPr>
          <p:spPr>
            <a:xfrm flipH="1">
              <a:off x="10743295"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grpSp>
      <p:grpSp>
        <p:nvGrpSpPr>
          <p:cNvPr id="12" name="Group 4"/>
          <p:cNvGrpSpPr>
            <a:grpSpLocks noChangeAspect="1"/>
          </p:cNvGrpSpPr>
          <p:nvPr userDrawn="1"/>
        </p:nvGrpSpPr>
        <p:grpSpPr bwMode="auto">
          <a:xfrm>
            <a:off x="9505146" y="550239"/>
            <a:ext cx="703906" cy="769078"/>
            <a:chOff x="2427" y="620"/>
            <a:chExt cx="2819" cy="3080"/>
          </a:xfrm>
          <a:solidFill>
            <a:schemeClr val="tx1"/>
          </a:solidFill>
        </p:grpSpPr>
        <p:sp>
          <p:nvSpPr>
            <p:cNvPr id="13" name="Freeform 6"/>
            <p:cNvSpPr>
              <a:spLocks/>
            </p:cNvSpPr>
            <p:nvPr/>
          </p:nvSpPr>
          <p:spPr bwMode="auto">
            <a:xfrm>
              <a:off x="3185" y="620"/>
              <a:ext cx="1296" cy="1620"/>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14" name="Freeform 7"/>
            <p:cNvSpPr>
              <a:spLocks/>
            </p:cNvSpPr>
            <p:nvPr/>
          </p:nvSpPr>
          <p:spPr bwMode="auto">
            <a:xfrm>
              <a:off x="2427" y="2421"/>
              <a:ext cx="2819" cy="1279"/>
            </a:xfrm>
            <a:custGeom>
              <a:avLst/>
              <a:gdLst>
                <a:gd name="T0" fmla="*/ 3215 w 5639"/>
                <a:gd name="T1" fmla="*/ 3 h 2557"/>
                <a:gd name="T2" fmla="*/ 3295 w 5639"/>
                <a:gd name="T3" fmla="*/ 60 h 2557"/>
                <a:gd name="T4" fmla="*/ 3301 w 5639"/>
                <a:gd name="T5" fmla="*/ 161 h 2557"/>
                <a:gd name="T6" fmla="*/ 3267 w 5639"/>
                <a:gd name="T7" fmla="*/ 232 h 2557"/>
                <a:gd name="T8" fmla="*/ 3222 w 5639"/>
                <a:gd name="T9" fmla="*/ 326 h 2557"/>
                <a:gd name="T10" fmla="*/ 3162 w 5639"/>
                <a:gd name="T11" fmla="*/ 452 h 2557"/>
                <a:gd name="T12" fmla="*/ 3100 w 5639"/>
                <a:gd name="T13" fmla="*/ 581 h 2557"/>
                <a:gd name="T14" fmla="*/ 3049 w 5639"/>
                <a:gd name="T15" fmla="*/ 690 h 2557"/>
                <a:gd name="T16" fmla="*/ 3019 w 5639"/>
                <a:gd name="T17" fmla="*/ 750 h 2557"/>
                <a:gd name="T18" fmla="*/ 3095 w 5639"/>
                <a:gd name="T19" fmla="*/ 1495 h 2557"/>
                <a:gd name="T20" fmla="*/ 3226 w 5639"/>
                <a:gd name="T21" fmla="*/ 1229 h 2557"/>
                <a:gd name="T22" fmla="*/ 3365 w 5639"/>
                <a:gd name="T23" fmla="*/ 919 h 2557"/>
                <a:gd name="T24" fmla="*/ 3500 w 5639"/>
                <a:gd name="T25" fmla="*/ 609 h 2557"/>
                <a:gd name="T26" fmla="*/ 3613 w 5639"/>
                <a:gd name="T27" fmla="*/ 341 h 2557"/>
                <a:gd name="T28" fmla="*/ 3658 w 5639"/>
                <a:gd name="T29" fmla="*/ 268 h 2557"/>
                <a:gd name="T30" fmla="*/ 3769 w 5639"/>
                <a:gd name="T31" fmla="*/ 204 h 2557"/>
                <a:gd name="T32" fmla="*/ 3883 w 5639"/>
                <a:gd name="T33" fmla="*/ 212 h 2557"/>
                <a:gd name="T34" fmla="*/ 3915 w 5639"/>
                <a:gd name="T35" fmla="*/ 225 h 2557"/>
                <a:gd name="T36" fmla="*/ 4024 w 5639"/>
                <a:gd name="T37" fmla="*/ 272 h 2557"/>
                <a:gd name="T38" fmla="*/ 4199 w 5639"/>
                <a:gd name="T39" fmla="*/ 349 h 2557"/>
                <a:gd name="T40" fmla="*/ 4416 w 5639"/>
                <a:gd name="T41" fmla="*/ 446 h 2557"/>
                <a:gd name="T42" fmla="*/ 4662 w 5639"/>
                <a:gd name="T43" fmla="*/ 561 h 2557"/>
                <a:gd name="T44" fmla="*/ 4920 w 5639"/>
                <a:gd name="T45" fmla="*/ 683 h 2557"/>
                <a:gd name="T46" fmla="*/ 5169 w 5639"/>
                <a:gd name="T47" fmla="*/ 805 h 2557"/>
                <a:gd name="T48" fmla="*/ 5414 w 5639"/>
                <a:gd name="T49" fmla="*/ 942 h 2557"/>
                <a:gd name="T50" fmla="*/ 5581 w 5639"/>
                <a:gd name="T51" fmla="*/ 1105 h 2557"/>
                <a:gd name="T52" fmla="*/ 5639 w 5639"/>
                <a:gd name="T53" fmla="*/ 1283 h 2557"/>
                <a:gd name="T54" fmla="*/ 0 w 5639"/>
                <a:gd name="T55" fmla="*/ 1283 h 2557"/>
                <a:gd name="T56" fmla="*/ 60 w 5639"/>
                <a:gd name="T57" fmla="*/ 1105 h 2557"/>
                <a:gd name="T58" fmla="*/ 227 w 5639"/>
                <a:gd name="T59" fmla="*/ 942 h 2557"/>
                <a:gd name="T60" fmla="*/ 469 w 5639"/>
                <a:gd name="T61" fmla="*/ 805 h 2557"/>
                <a:gd name="T62" fmla="*/ 719 w 5639"/>
                <a:gd name="T63" fmla="*/ 683 h 2557"/>
                <a:gd name="T64" fmla="*/ 976 w 5639"/>
                <a:gd name="T65" fmla="*/ 561 h 2557"/>
                <a:gd name="T66" fmla="*/ 1222 w 5639"/>
                <a:gd name="T67" fmla="*/ 446 h 2557"/>
                <a:gd name="T68" fmla="*/ 1442 w 5639"/>
                <a:gd name="T69" fmla="*/ 349 h 2557"/>
                <a:gd name="T70" fmla="*/ 1615 w 5639"/>
                <a:gd name="T71" fmla="*/ 272 h 2557"/>
                <a:gd name="T72" fmla="*/ 1726 w 5639"/>
                <a:gd name="T73" fmla="*/ 225 h 2557"/>
                <a:gd name="T74" fmla="*/ 1756 w 5639"/>
                <a:gd name="T75" fmla="*/ 212 h 2557"/>
                <a:gd name="T76" fmla="*/ 1872 w 5639"/>
                <a:gd name="T77" fmla="*/ 204 h 2557"/>
                <a:gd name="T78" fmla="*/ 1983 w 5639"/>
                <a:gd name="T79" fmla="*/ 268 h 2557"/>
                <a:gd name="T80" fmla="*/ 2026 w 5639"/>
                <a:gd name="T81" fmla="*/ 341 h 2557"/>
                <a:gd name="T82" fmla="*/ 2139 w 5639"/>
                <a:gd name="T83" fmla="*/ 609 h 2557"/>
                <a:gd name="T84" fmla="*/ 2274 w 5639"/>
                <a:gd name="T85" fmla="*/ 919 h 2557"/>
                <a:gd name="T86" fmla="*/ 2415 w 5639"/>
                <a:gd name="T87" fmla="*/ 1229 h 2557"/>
                <a:gd name="T88" fmla="*/ 2544 w 5639"/>
                <a:gd name="T89" fmla="*/ 1495 h 2557"/>
                <a:gd name="T90" fmla="*/ 2619 w 5639"/>
                <a:gd name="T91" fmla="*/ 750 h 2557"/>
                <a:gd name="T92" fmla="*/ 2591 w 5639"/>
                <a:gd name="T93" fmla="*/ 690 h 2557"/>
                <a:gd name="T94" fmla="*/ 2539 w 5639"/>
                <a:gd name="T95" fmla="*/ 581 h 2557"/>
                <a:gd name="T96" fmla="*/ 2477 w 5639"/>
                <a:gd name="T97" fmla="*/ 452 h 2557"/>
                <a:gd name="T98" fmla="*/ 2417 w 5639"/>
                <a:gd name="T99" fmla="*/ 326 h 2557"/>
                <a:gd name="T100" fmla="*/ 2372 w 5639"/>
                <a:gd name="T101" fmla="*/ 232 h 2557"/>
                <a:gd name="T102" fmla="*/ 2338 w 5639"/>
                <a:gd name="T103" fmla="*/ 161 h 2557"/>
                <a:gd name="T104" fmla="*/ 2343 w 5639"/>
                <a:gd name="T105" fmla="*/ 60 h 2557"/>
                <a:gd name="T106" fmla="*/ 2424 w 5639"/>
                <a:gd name="T107" fmla="*/ 3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9" h="2557">
                  <a:moveTo>
                    <a:pt x="2465" y="0"/>
                  </a:moveTo>
                  <a:lnTo>
                    <a:pt x="3173" y="0"/>
                  </a:lnTo>
                  <a:lnTo>
                    <a:pt x="3215" y="3"/>
                  </a:lnTo>
                  <a:lnTo>
                    <a:pt x="3248" y="15"/>
                  </a:lnTo>
                  <a:lnTo>
                    <a:pt x="3277" y="33"/>
                  </a:lnTo>
                  <a:lnTo>
                    <a:pt x="3295" y="60"/>
                  </a:lnTo>
                  <a:lnTo>
                    <a:pt x="3307" y="90"/>
                  </a:lnTo>
                  <a:lnTo>
                    <a:pt x="3309" y="123"/>
                  </a:lnTo>
                  <a:lnTo>
                    <a:pt x="3301" y="161"/>
                  </a:lnTo>
                  <a:lnTo>
                    <a:pt x="3284" y="200"/>
                  </a:lnTo>
                  <a:lnTo>
                    <a:pt x="3279" y="212"/>
                  </a:lnTo>
                  <a:lnTo>
                    <a:pt x="3267" y="232"/>
                  </a:lnTo>
                  <a:lnTo>
                    <a:pt x="3256" y="259"/>
                  </a:lnTo>
                  <a:lnTo>
                    <a:pt x="3239" y="289"/>
                  </a:lnTo>
                  <a:lnTo>
                    <a:pt x="3222" y="326"/>
                  </a:lnTo>
                  <a:lnTo>
                    <a:pt x="3203" y="366"/>
                  </a:lnTo>
                  <a:lnTo>
                    <a:pt x="3183" y="407"/>
                  </a:lnTo>
                  <a:lnTo>
                    <a:pt x="3162" y="452"/>
                  </a:lnTo>
                  <a:lnTo>
                    <a:pt x="3141" y="495"/>
                  </a:lnTo>
                  <a:lnTo>
                    <a:pt x="3121" y="540"/>
                  </a:lnTo>
                  <a:lnTo>
                    <a:pt x="3100" y="581"/>
                  </a:lnTo>
                  <a:lnTo>
                    <a:pt x="3081" y="623"/>
                  </a:lnTo>
                  <a:lnTo>
                    <a:pt x="3064" y="658"/>
                  </a:lnTo>
                  <a:lnTo>
                    <a:pt x="3049" y="690"/>
                  </a:lnTo>
                  <a:lnTo>
                    <a:pt x="3036" y="718"/>
                  </a:lnTo>
                  <a:lnTo>
                    <a:pt x="3027" y="737"/>
                  </a:lnTo>
                  <a:lnTo>
                    <a:pt x="3019" y="750"/>
                  </a:lnTo>
                  <a:lnTo>
                    <a:pt x="3018" y="756"/>
                  </a:lnTo>
                  <a:lnTo>
                    <a:pt x="3057" y="1566"/>
                  </a:lnTo>
                  <a:lnTo>
                    <a:pt x="3095" y="1495"/>
                  </a:lnTo>
                  <a:lnTo>
                    <a:pt x="3136" y="1414"/>
                  </a:lnTo>
                  <a:lnTo>
                    <a:pt x="3179" y="1324"/>
                  </a:lnTo>
                  <a:lnTo>
                    <a:pt x="3226" y="1229"/>
                  </a:lnTo>
                  <a:lnTo>
                    <a:pt x="3271" y="1127"/>
                  </a:lnTo>
                  <a:lnTo>
                    <a:pt x="3318" y="1024"/>
                  </a:lnTo>
                  <a:lnTo>
                    <a:pt x="3365" y="919"/>
                  </a:lnTo>
                  <a:lnTo>
                    <a:pt x="3412" y="814"/>
                  </a:lnTo>
                  <a:lnTo>
                    <a:pt x="3457" y="709"/>
                  </a:lnTo>
                  <a:lnTo>
                    <a:pt x="3500" y="609"/>
                  </a:lnTo>
                  <a:lnTo>
                    <a:pt x="3541" y="512"/>
                  </a:lnTo>
                  <a:lnTo>
                    <a:pt x="3579" y="422"/>
                  </a:lnTo>
                  <a:lnTo>
                    <a:pt x="3613" y="341"/>
                  </a:lnTo>
                  <a:lnTo>
                    <a:pt x="3613" y="341"/>
                  </a:lnTo>
                  <a:lnTo>
                    <a:pt x="3632" y="302"/>
                  </a:lnTo>
                  <a:lnTo>
                    <a:pt x="3658" y="268"/>
                  </a:lnTo>
                  <a:lnTo>
                    <a:pt x="3690" y="240"/>
                  </a:lnTo>
                  <a:lnTo>
                    <a:pt x="3725" y="217"/>
                  </a:lnTo>
                  <a:lnTo>
                    <a:pt x="3769" y="204"/>
                  </a:lnTo>
                  <a:lnTo>
                    <a:pt x="3812" y="200"/>
                  </a:lnTo>
                  <a:lnTo>
                    <a:pt x="3849" y="202"/>
                  </a:lnTo>
                  <a:lnTo>
                    <a:pt x="3883" y="212"/>
                  </a:lnTo>
                  <a:lnTo>
                    <a:pt x="3885" y="212"/>
                  </a:lnTo>
                  <a:lnTo>
                    <a:pt x="3894" y="215"/>
                  </a:lnTo>
                  <a:lnTo>
                    <a:pt x="3915" y="225"/>
                  </a:lnTo>
                  <a:lnTo>
                    <a:pt x="3943" y="236"/>
                  </a:lnTo>
                  <a:lnTo>
                    <a:pt x="3981" y="253"/>
                  </a:lnTo>
                  <a:lnTo>
                    <a:pt x="4024" y="272"/>
                  </a:lnTo>
                  <a:lnTo>
                    <a:pt x="4077" y="294"/>
                  </a:lnTo>
                  <a:lnTo>
                    <a:pt x="4135" y="320"/>
                  </a:lnTo>
                  <a:lnTo>
                    <a:pt x="4199" y="349"/>
                  </a:lnTo>
                  <a:lnTo>
                    <a:pt x="4266" y="379"/>
                  </a:lnTo>
                  <a:lnTo>
                    <a:pt x="4339" y="412"/>
                  </a:lnTo>
                  <a:lnTo>
                    <a:pt x="4416" y="446"/>
                  </a:lnTo>
                  <a:lnTo>
                    <a:pt x="4497" y="484"/>
                  </a:lnTo>
                  <a:lnTo>
                    <a:pt x="4578" y="521"/>
                  </a:lnTo>
                  <a:lnTo>
                    <a:pt x="4662" y="561"/>
                  </a:lnTo>
                  <a:lnTo>
                    <a:pt x="4749" y="600"/>
                  </a:lnTo>
                  <a:lnTo>
                    <a:pt x="4833" y="641"/>
                  </a:lnTo>
                  <a:lnTo>
                    <a:pt x="4920" y="683"/>
                  </a:lnTo>
                  <a:lnTo>
                    <a:pt x="5004" y="722"/>
                  </a:lnTo>
                  <a:lnTo>
                    <a:pt x="5089" y="763"/>
                  </a:lnTo>
                  <a:lnTo>
                    <a:pt x="5169" y="805"/>
                  </a:lnTo>
                  <a:lnTo>
                    <a:pt x="5250" y="844"/>
                  </a:lnTo>
                  <a:lnTo>
                    <a:pt x="5337" y="891"/>
                  </a:lnTo>
                  <a:lnTo>
                    <a:pt x="5414" y="942"/>
                  </a:lnTo>
                  <a:lnTo>
                    <a:pt x="5479" y="994"/>
                  </a:lnTo>
                  <a:lnTo>
                    <a:pt x="5536" y="1049"/>
                  </a:lnTo>
                  <a:lnTo>
                    <a:pt x="5581" y="1105"/>
                  </a:lnTo>
                  <a:lnTo>
                    <a:pt x="5613" y="1163"/>
                  </a:lnTo>
                  <a:lnTo>
                    <a:pt x="5633" y="1223"/>
                  </a:lnTo>
                  <a:lnTo>
                    <a:pt x="5639" y="1283"/>
                  </a:lnTo>
                  <a:lnTo>
                    <a:pt x="5639" y="2557"/>
                  </a:lnTo>
                  <a:lnTo>
                    <a:pt x="0" y="2557"/>
                  </a:lnTo>
                  <a:lnTo>
                    <a:pt x="0" y="1283"/>
                  </a:lnTo>
                  <a:lnTo>
                    <a:pt x="8" y="1223"/>
                  </a:lnTo>
                  <a:lnTo>
                    <a:pt x="26" y="1163"/>
                  </a:lnTo>
                  <a:lnTo>
                    <a:pt x="60" y="1105"/>
                  </a:lnTo>
                  <a:lnTo>
                    <a:pt x="103" y="1049"/>
                  </a:lnTo>
                  <a:lnTo>
                    <a:pt x="160" y="994"/>
                  </a:lnTo>
                  <a:lnTo>
                    <a:pt x="227" y="942"/>
                  </a:lnTo>
                  <a:lnTo>
                    <a:pt x="304" y="891"/>
                  </a:lnTo>
                  <a:lnTo>
                    <a:pt x="391" y="844"/>
                  </a:lnTo>
                  <a:lnTo>
                    <a:pt x="469" y="805"/>
                  </a:lnTo>
                  <a:lnTo>
                    <a:pt x="550" y="763"/>
                  </a:lnTo>
                  <a:lnTo>
                    <a:pt x="635" y="722"/>
                  </a:lnTo>
                  <a:lnTo>
                    <a:pt x="719" y="683"/>
                  </a:lnTo>
                  <a:lnTo>
                    <a:pt x="806" y="641"/>
                  </a:lnTo>
                  <a:lnTo>
                    <a:pt x="892" y="600"/>
                  </a:lnTo>
                  <a:lnTo>
                    <a:pt x="976" y="561"/>
                  </a:lnTo>
                  <a:lnTo>
                    <a:pt x="1061" y="521"/>
                  </a:lnTo>
                  <a:lnTo>
                    <a:pt x="1144" y="484"/>
                  </a:lnTo>
                  <a:lnTo>
                    <a:pt x="1222" y="446"/>
                  </a:lnTo>
                  <a:lnTo>
                    <a:pt x="1299" y="412"/>
                  </a:lnTo>
                  <a:lnTo>
                    <a:pt x="1373" y="379"/>
                  </a:lnTo>
                  <a:lnTo>
                    <a:pt x="1442" y="349"/>
                  </a:lnTo>
                  <a:lnTo>
                    <a:pt x="1506" y="320"/>
                  </a:lnTo>
                  <a:lnTo>
                    <a:pt x="1562" y="294"/>
                  </a:lnTo>
                  <a:lnTo>
                    <a:pt x="1615" y="272"/>
                  </a:lnTo>
                  <a:lnTo>
                    <a:pt x="1660" y="253"/>
                  </a:lnTo>
                  <a:lnTo>
                    <a:pt x="1696" y="236"/>
                  </a:lnTo>
                  <a:lnTo>
                    <a:pt x="1726" y="225"/>
                  </a:lnTo>
                  <a:lnTo>
                    <a:pt x="1744" y="215"/>
                  </a:lnTo>
                  <a:lnTo>
                    <a:pt x="1756" y="212"/>
                  </a:lnTo>
                  <a:lnTo>
                    <a:pt x="1756" y="212"/>
                  </a:lnTo>
                  <a:lnTo>
                    <a:pt x="1791" y="202"/>
                  </a:lnTo>
                  <a:lnTo>
                    <a:pt x="1827" y="200"/>
                  </a:lnTo>
                  <a:lnTo>
                    <a:pt x="1872" y="204"/>
                  </a:lnTo>
                  <a:lnTo>
                    <a:pt x="1913" y="217"/>
                  </a:lnTo>
                  <a:lnTo>
                    <a:pt x="1951" y="240"/>
                  </a:lnTo>
                  <a:lnTo>
                    <a:pt x="1983" y="268"/>
                  </a:lnTo>
                  <a:lnTo>
                    <a:pt x="2007" y="302"/>
                  </a:lnTo>
                  <a:lnTo>
                    <a:pt x="2026" y="341"/>
                  </a:lnTo>
                  <a:lnTo>
                    <a:pt x="2026" y="341"/>
                  </a:lnTo>
                  <a:lnTo>
                    <a:pt x="2062" y="422"/>
                  </a:lnTo>
                  <a:lnTo>
                    <a:pt x="2099" y="512"/>
                  </a:lnTo>
                  <a:lnTo>
                    <a:pt x="2139" y="609"/>
                  </a:lnTo>
                  <a:lnTo>
                    <a:pt x="2182" y="709"/>
                  </a:lnTo>
                  <a:lnTo>
                    <a:pt x="2227" y="814"/>
                  </a:lnTo>
                  <a:lnTo>
                    <a:pt x="2274" y="919"/>
                  </a:lnTo>
                  <a:lnTo>
                    <a:pt x="2321" y="1024"/>
                  </a:lnTo>
                  <a:lnTo>
                    <a:pt x="2368" y="1127"/>
                  </a:lnTo>
                  <a:lnTo>
                    <a:pt x="2415" y="1229"/>
                  </a:lnTo>
                  <a:lnTo>
                    <a:pt x="2460" y="1324"/>
                  </a:lnTo>
                  <a:lnTo>
                    <a:pt x="2503" y="1414"/>
                  </a:lnTo>
                  <a:lnTo>
                    <a:pt x="2544" y="1495"/>
                  </a:lnTo>
                  <a:lnTo>
                    <a:pt x="2584" y="1566"/>
                  </a:lnTo>
                  <a:lnTo>
                    <a:pt x="2621" y="756"/>
                  </a:lnTo>
                  <a:lnTo>
                    <a:pt x="2619" y="750"/>
                  </a:lnTo>
                  <a:lnTo>
                    <a:pt x="2614" y="737"/>
                  </a:lnTo>
                  <a:lnTo>
                    <a:pt x="2603" y="718"/>
                  </a:lnTo>
                  <a:lnTo>
                    <a:pt x="2591" y="690"/>
                  </a:lnTo>
                  <a:lnTo>
                    <a:pt x="2576" y="658"/>
                  </a:lnTo>
                  <a:lnTo>
                    <a:pt x="2557" y="623"/>
                  </a:lnTo>
                  <a:lnTo>
                    <a:pt x="2539" y="581"/>
                  </a:lnTo>
                  <a:lnTo>
                    <a:pt x="2520" y="540"/>
                  </a:lnTo>
                  <a:lnTo>
                    <a:pt x="2497" y="495"/>
                  </a:lnTo>
                  <a:lnTo>
                    <a:pt x="2477" y="452"/>
                  </a:lnTo>
                  <a:lnTo>
                    <a:pt x="2456" y="407"/>
                  </a:lnTo>
                  <a:lnTo>
                    <a:pt x="2435" y="366"/>
                  </a:lnTo>
                  <a:lnTo>
                    <a:pt x="2417" y="326"/>
                  </a:lnTo>
                  <a:lnTo>
                    <a:pt x="2400" y="289"/>
                  </a:lnTo>
                  <a:lnTo>
                    <a:pt x="2385" y="259"/>
                  </a:lnTo>
                  <a:lnTo>
                    <a:pt x="2372" y="232"/>
                  </a:lnTo>
                  <a:lnTo>
                    <a:pt x="2362" y="212"/>
                  </a:lnTo>
                  <a:lnTo>
                    <a:pt x="2355" y="200"/>
                  </a:lnTo>
                  <a:lnTo>
                    <a:pt x="2338" y="161"/>
                  </a:lnTo>
                  <a:lnTo>
                    <a:pt x="2330" y="123"/>
                  </a:lnTo>
                  <a:lnTo>
                    <a:pt x="2332" y="90"/>
                  </a:lnTo>
                  <a:lnTo>
                    <a:pt x="2343" y="60"/>
                  </a:lnTo>
                  <a:lnTo>
                    <a:pt x="2364" y="33"/>
                  </a:lnTo>
                  <a:lnTo>
                    <a:pt x="2390" y="15"/>
                  </a:lnTo>
                  <a:lnTo>
                    <a:pt x="2424" y="3"/>
                  </a:lnTo>
                  <a:lnTo>
                    <a:pt x="24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grpSp>
      <p:grpSp>
        <p:nvGrpSpPr>
          <p:cNvPr id="15" name="Group 14"/>
          <p:cNvGrpSpPr/>
          <p:nvPr userDrawn="1"/>
        </p:nvGrpSpPr>
        <p:grpSpPr>
          <a:xfrm>
            <a:off x="8964301" y="639298"/>
            <a:ext cx="703906" cy="682790"/>
            <a:chOff x="8627102" y="639387"/>
            <a:chExt cx="703906" cy="682790"/>
          </a:xfrm>
          <a:solidFill>
            <a:schemeClr val="tx1"/>
          </a:solidFill>
        </p:grpSpPr>
        <p:sp>
          <p:nvSpPr>
            <p:cNvPr id="16" name="Freeform 6"/>
            <p:cNvSpPr>
              <a:spLocks/>
            </p:cNvSpPr>
            <p:nvPr/>
          </p:nvSpPr>
          <p:spPr bwMode="auto">
            <a:xfrm>
              <a:off x="8816375" y="639387"/>
              <a:ext cx="323612" cy="404515"/>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17" name="Freeform 16"/>
            <p:cNvSpPr>
              <a:spLocks/>
            </p:cNvSpPr>
            <p:nvPr/>
          </p:nvSpPr>
          <p:spPr bwMode="auto">
            <a:xfrm>
              <a:off x="8627102" y="1089097"/>
              <a:ext cx="703906" cy="233080"/>
            </a:xfrm>
            <a:custGeom>
              <a:avLst/>
              <a:gdLst>
                <a:gd name="connsiteX0" fmla="*/ 307701 w 703906"/>
                <a:gd name="connsiteY0" fmla="*/ 0 h 233080"/>
                <a:gd name="connsiteX1" fmla="*/ 396080 w 703906"/>
                <a:gd name="connsiteY1" fmla="*/ 0 h 233080"/>
                <a:gd name="connsiteX2" fmla="*/ 401323 w 703906"/>
                <a:gd name="connsiteY2" fmla="*/ 375 h 233080"/>
                <a:gd name="connsiteX3" fmla="*/ 405442 w 703906"/>
                <a:gd name="connsiteY3" fmla="*/ 1874 h 233080"/>
                <a:gd name="connsiteX4" fmla="*/ 409062 w 703906"/>
                <a:gd name="connsiteY4" fmla="*/ 4122 h 233080"/>
                <a:gd name="connsiteX5" fmla="*/ 411309 w 703906"/>
                <a:gd name="connsiteY5" fmla="*/ 7494 h 233080"/>
                <a:gd name="connsiteX6" fmla="*/ 412807 w 703906"/>
                <a:gd name="connsiteY6" fmla="*/ 11241 h 233080"/>
                <a:gd name="connsiteX7" fmla="*/ 413056 w 703906"/>
                <a:gd name="connsiteY7" fmla="*/ 15363 h 233080"/>
                <a:gd name="connsiteX8" fmla="*/ 412058 w 703906"/>
                <a:gd name="connsiteY8" fmla="*/ 20109 h 233080"/>
                <a:gd name="connsiteX9" fmla="*/ 409936 w 703906"/>
                <a:gd name="connsiteY9" fmla="*/ 24980 h 233080"/>
                <a:gd name="connsiteX10" fmla="*/ 409312 w 703906"/>
                <a:gd name="connsiteY10" fmla="*/ 26479 h 233080"/>
                <a:gd name="connsiteX11" fmla="*/ 407814 w 703906"/>
                <a:gd name="connsiteY11" fmla="*/ 28977 h 233080"/>
                <a:gd name="connsiteX12" fmla="*/ 406440 w 703906"/>
                <a:gd name="connsiteY12" fmla="*/ 32349 h 233080"/>
                <a:gd name="connsiteX13" fmla="*/ 404318 w 703906"/>
                <a:gd name="connsiteY13" fmla="*/ 36096 h 233080"/>
                <a:gd name="connsiteX14" fmla="*/ 402196 w 703906"/>
                <a:gd name="connsiteY14" fmla="*/ 40717 h 233080"/>
                <a:gd name="connsiteX15" fmla="*/ 399825 w 703906"/>
                <a:gd name="connsiteY15" fmla="*/ 45713 h 233080"/>
                <a:gd name="connsiteX16" fmla="*/ 397328 w 703906"/>
                <a:gd name="connsiteY16" fmla="*/ 50834 h 233080"/>
                <a:gd name="connsiteX17" fmla="*/ 394707 w 703906"/>
                <a:gd name="connsiteY17" fmla="*/ 56454 h 233080"/>
                <a:gd name="connsiteX18" fmla="*/ 392085 w 703906"/>
                <a:gd name="connsiteY18" fmla="*/ 61825 h 233080"/>
                <a:gd name="connsiteX19" fmla="*/ 389589 w 703906"/>
                <a:gd name="connsiteY19" fmla="*/ 67446 h 233080"/>
                <a:gd name="connsiteX20" fmla="*/ 386967 w 703906"/>
                <a:gd name="connsiteY20" fmla="*/ 72566 h 233080"/>
                <a:gd name="connsiteX21" fmla="*/ 384596 w 703906"/>
                <a:gd name="connsiteY21" fmla="*/ 77812 h 233080"/>
                <a:gd name="connsiteX22" fmla="*/ 382474 w 703906"/>
                <a:gd name="connsiteY22" fmla="*/ 82184 h 233080"/>
                <a:gd name="connsiteX23" fmla="*/ 380601 w 703906"/>
                <a:gd name="connsiteY23" fmla="*/ 86180 h 233080"/>
                <a:gd name="connsiteX24" fmla="*/ 378978 w 703906"/>
                <a:gd name="connsiteY24" fmla="*/ 89678 h 233080"/>
                <a:gd name="connsiteX25" fmla="*/ 377855 w 703906"/>
                <a:gd name="connsiteY25" fmla="*/ 92051 h 233080"/>
                <a:gd name="connsiteX26" fmla="*/ 376856 w 703906"/>
                <a:gd name="connsiteY26" fmla="*/ 93674 h 233080"/>
                <a:gd name="connsiteX27" fmla="*/ 376731 w 703906"/>
                <a:gd name="connsiteY27" fmla="*/ 94424 h 233080"/>
                <a:gd name="connsiteX28" fmla="*/ 381600 w 703906"/>
                <a:gd name="connsiteY28" fmla="*/ 195592 h 233080"/>
                <a:gd name="connsiteX29" fmla="*/ 386343 w 703906"/>
                <a:gd name="connsiteY29" fmla="*/ 186724 h 233080"/>
                <a:gd name="connsiteX30" fmla="*/ 391461 w 703906"/>
                <a:gd name="connsiteY30" fmla="*/ 176607 h 233080"/>
                <a:gd name="connsiteX31" fmla="*/ 396829 w 703906"/>
                <a:gd name="connsiteY31" fmla="*/ 165366 h 233080"/>
                <a:gd name="connsiteX32" fmla="*/ 402696 w 703906"/>
                <a:gd name="connsiteY32" fmla="*/ 153501 h 233080"/>
                <a:gd name="connsiteX33" fmla="*/ 408313 w 703906"/>
                <a:gd name="connsiteY33" fmla="*/ 140761 h 233080"/>
                <a:gd name="connsiteX34" fmla="*/ 414180 w 703906"/>
                <a:gd name="connsiteY34" fmla="*/ 127897 h 233080"/>
                <a:gd name="connsiteX35" fmla="*/ 420047 w 703906"/>
                <a:gd name="connsiteY35" fmla="*/ 114782 h 233080"/>
                <a:gd name="connsiteX36" fmla="*/ 425914 w 703906"/>
                <a:gd name="connsiteY36" fmla="*/ 101668 h 233080"/>
                <a:gd name="connsiteX37" fmla="*/ 431531 w 703906"/>
                <a:gd name="connsiteY37" fmla="*/ 88554 h 233080"/>
                <a:gd name="connsiteX38" fmla="*/ 436899 w 703906"/>
                <a:gd name="connsiteY38" fmla="*/ 76064 h 233080"/>
                <a:gd name="connsiteX39" fmla="*/ 442017 w 703906"/>
                <a:gd name="connsiteY39" fmla="*/ 63948 h 233080"/>
                <a:gd name="connsiteX40" fmla="*/ 446760 w 703906"/>
                <a:gd name="connsiteY40" fmla="*/ 52707 h 233080"/>
                <a:gd name="connsiteX41" fmla="*/ 451004 w 703906"/>
                <a:gd name="connsiteY41" fmla="*/ 42591 h 233080"/>
                <a:gd name="connsiteX42" fmla="*/ 453376 w 703906"/>
                <a:gd name="connsiteY42" fmla="*/ 37720 h 233080"/>
                <a:gd name="connsiteX43" fmla="*/ 456621 w 703906"/>
                <a:gd name="connsiteY43" fmla="*/ 33473 h 233080"/>
                <a:gd name="connsiteX44" fmla="*/ 460616 w 703906"/>
                <a:gd name="connsiteY44" fmla="*/ 29976 h 233080"/>
                <a:gd name="connsiteX45" fmla="*/ 464985 w 703906"/>
                <a:gd name="connsiteY45" fmla="*/ 27103 h 233080"/>
                <a:gd name="connsiteX46" fmla="*/ 470477 w 703906"/>
                <a:gd name="connsiteY46" fmla="*/ 25479 h 233080"/>
                <a:gd name="connsiteX47" fmla="*/ 475845 w 703906"/>
                <a:gd name="connsiteY47" fmla="*/ 24980 h 233080"/>
                <a:gd name="connsiteX48" fmla="*/ 480464 w 703906"/>
                <a:gd name="connsiteY48" fmla="*/ 25230 h 233080"/>
                <a:gd name="connsiteX49" fmla="*/ 484708 w 703906"/>
                <a:gd name="connsiteY49" fmla="*/ 26479 h 233080"/>
                <a:gd name="connsiteX50" fmla="*/ 484957 w 703906"/>
                <a:gd name="connsiteY50" fmla="*/ 26479 h 233080"/>
                <a:gd name="connsiteX51" fmla="*/ 486081 w 703906"/>
                <a:gd name="connsiteY51" fmla="*/ 26853 h 233080"/>
                <a:gd name="connsiteX52" fmla="*/ 488702 w 703906"/>
                <a:gd name="connsiteY52" fmla="*/ 28102 h 233080"/>
                <a:gd name="connsiteX53" fmla="*/ 492197 w 703906"/>
                <a:gd name="connsiteY53" fmla="*/ 29476 h 233080"/>
                <a:gd name="connsiteX54" fmla="*/ 496941 w 703906"/>
                <a:gd name="connsiteY54" fmla="*/ 31600 h 233080"/>
                <a:gd name="connsiteX55" fmla="*/ 502309 w 703906"/>
                <a:gd name="connsiteY55" fmla="*/ 33973 h 233080"/>
                <a:gd name="connsiteX56" fmla="*/ 508924 w 703906"/>
                <a:gd name="connsiteY56" fmla="*/ 36720 h 233080"/>
                <a:gd name="connsiteX57" fmla="*/ 516164 w 703906"/>
                <a:gd name="connsiteY57" fmla="*/ 39968 h 233080"/>
                <a:gd name="connsiteX58" fmla="*/ 524153 w 703906"/>
                <a:gd name="connsiteY58" fmla="*/ 43590 h 233080"/>
                <a:gd name="connsiteX59" fmla="*/ 532517 w 703906"/>
                <a:gd name="connsiteY59" fmla="*/ 47337 h 233080"/>
                <a:gd name="connsiteX60" fmla="*/ 541629 w 703906"/>
                <a:gd name="connsiteY60" fmla="*/ 51458 h 233080"/>
                <a:gd name="connsiteX61" fmla="*/ 551241 w 703906"/>
                <a:gd name="connsiteY61" fmla="*/ 55705 h 233080"/>
                <a:gd name="connsiteX62" fmla="*/ 561352 w 703906"/>
                <a:gd name="connsiteY62" fmla="*/ 60451 h 233080"/>
                <a:gd name="connsiteX63" fmla="*/ 571463 w 703906"/>
                <a:gd name="connsiteY63" fmla="*/ 65072 h 233080"/>
                <a:gd name="connsiteX64" fmla="*/ 581949 w 703906"/>
                <a:gd name="connsiteY64" fmla="*/ 70068 h 233080"/>
                <a:gd name="connsiteX65" fmla="*/ 592809 w 703906"/>
                <a:gd name="connsiteY65" fmla="*/ 74940 h 233080"/>
                <a:gd name="connsiteX66" fmla="*/ 603294 w 703906"/>
                <a:gd name="connsiteY66" fmla="*/ 80060 h 233080"/>
                <a:gd name="connsiteX67" fmla="*/ 614155 w 703906"/>
                <a:gd name="connsiteY67" fmla="*/ 85306 h 233080"/>
                <a:gd name="connsiteX68" fmla="*/ 624640 w 703906"/>
                <a:gd name="connsiteY68" fmla="*/ 90177 h 233080"/>
                <a:gd name="connsiteX69" fmla="*/ 635250 w 703906"/>
                <a:gd name="connsiteY69" fmla="*/ 95298 h 233080"/>
                <a:gd name="connsiteX70" fmla="*/ 645237 w 703906"/>
                <a:gd name="connsiteY70" fmla="*/ 100544 h 233080"/>
                <a:gd name="connsiteX71" fmla="*/ 655348 w 703906"/>
                <a:gd name="connsiteY71" fmla="*/ 105415 h 233080"/>
                <a:gd name="connsiteX72" fmla="*/ 666208 w 703906"/>
                <a:gd name="connsiteY72" fmla="*/ 111285 h 233080"/>
                <a:gd name="connsiteX73" fmla="*/ 675820 w 703906"/>
                <a:gd name="connsiteY73" fmla="*/ 117655 h 233080"/>
                <a:gd name="connsiteX74" fmla="*/ 683934 w 703906"/>
                <a:gd name="connsiteY74" fmla="*/ 124150 h 233080"/>
                <a:gd name="connsiteX75" fmla="*/ 691049 w 703906"/>
                <a:gd name="connsiteY75" fmla="*/ 131019 h 233080"/>
                <a:gd name="connsiteX76" fmla="*/ 696666 w 703906"/>
                <a:gd name="connsiteY76" fmla="*/ 138014 h 233080"/>
                <a:gd name="connsiteX77" fmla="*/ 700660 w 703906"/>
                <a:gd name="connsiteY77" fmla="*/ 145258 h 233080"/>
                <a:gd name="connsiteX78" fmla="*/ 703157 w 703906"/>
                <a:gd name="connsiteY78" fmla="*/ 152752 h 233080"/>
                <a:gd name="connsiteX79" fmla="*/ 703906 w 703906"/>
                <a:gd name="connsiteY79" fmla="*/ 160246 h 233080"/>
                <a:gd name="connsiteX80" fmla="*/ 703906 w 703906"/>
                <a:gd name="connsiteY80" fmla="*/ 233080 h 233080"/>
                <a:gd name="connsiteX81" fmla="*/ 0 w 703906"/>
                <a:gd name="connsiteY81" fmla="*/ 233080 h 233080"/>
                <a:gd name="connsiteX82" fmla="*/ 0 w 703906"/>
                <a:gd name="connsiteY82" fmla="*/ 160246 h 233080"/>
                <a:gd name="connsiteX83" fmla="*/ 999 w 703906"/>
                <a:gd name="connsiteY83" fmla="*/ 152752 h 233080"/>
                <a:gd name="connsiteX84" fmla="*/ 3246 w 703906"/>
                <a:gd name="connsiteY84" fmla="*/ 145258 h 233080"/>
                <a:gd name="connsiteX85" fmla="*/ 7490 w 703906"/>
                <a:gd name="connsiteY85" fmla="*/ 138014 h 233080"/>
                <a:gd name="connsiteX86" fmla="*/ 12857 w 703906"/>
                <a:gd name="connsiteY86" fmla="*/ 131019 h 233080"/>
                <a:gd name="connsiteX87" fmla="*/ 19973 w 703906"/>
                <a:gd name="connsiteY87" fmla="*/ 124150 h 233080"/>
                <a:gd name="connsiteX88" fmla="*/ 28336 w 703906"/>
                <a:gd name="connsiteY88" fmla="*/ 117655 h 233080"/>
                <a:gd name="connsiteX89" fmla="*/ 37948 w 703906"/>
                <a:gd name="connsiteY89" fmla="*/ 111285 h 233080"/>
                <a:gd name="connsiteX90" fmla="*/ 48808 w 703906"/>
                <a:gd name="connsiteY90" fmla="*/ 105415 h 233080"/>
                <a:gd name="connsiteX91" fmla="*/ 58544 w 703906"/>
                <a:gd name="connsiteY91" fmla="*/ 100544 h 233080"/>
                <a:gd name="connsiteX92" fmla="*/ 68655 w 703906"/>
                <a:gd name="connsiteY92" fmla="*/ 95298 h 233080"/>
                <a:gd name="connsiteX93" fmla="*/ 79266 w 703906"/>
                <a:gd name="connsiteY93" fmla="*/ 90177 h 233080"/>
                <a:gd name="connsiteX94" fmla="*/ 89751 w 703906"/>
                <a:gd name="connsiteY94" fmla="*/ 85306 h 233080"/>
                <a:gd name="connsiteX95" fmla="*/ 100612 w 703906"/>
                <a:gd name="connsiteY95" fmla="*/ 80060 h 233080"/>
                <a:gd name="connsiteX96" fmla="*/ 111347 w 703906"/>
                <a:gd name="connsiteY96" fmla="*/ 74940 h 233080"/>
                <a:gd name="connsiteX97" fmla="*/ 121832 w 703906"/>
                <a:gd name="connsiteY97" fmla="*/ 70068 h 233080"/>
                <a:gd name="connsiteX98" fmla="*/ 132443 w 703906"/>
                <a:gd name="connsiteY98" fmla="*/ 65072 h 233080"/>
                <a:gd name="connsiteX99" fmla="*/ 142803 w 703906"/>
                <a:gd name="connsiteY99" fmla="*/ 60451 h 233080"/>
                <a:gd name="connsiteX100" fmla="*/ 152540 w 703906"/>
                <a:gd name="connsiteY100" fmla="*/ 55705 h 233080"/>
                <a:gd name="connsiteX101" fmla="*/ 162152 w 703906"/>
                <a:gd name="connsiteY101" fmla="*/ 51458 h 233080"/>
                <a:gd name="connsiteX102" fmla="*/ 171389 w 703906"/>
                <a:gd name="connsiteY102" fmla="*/ 47337 h 233080"/>
                <a:gd name="connsiteX103" fmla="*/ 180002 w 703906"/>
                <a:gd name="connsiteY103" fmla="*/ 43590 h 233080"/>
                <a:gd name="connsiteX104" fmla="*/ 187991 w 703906"/>
                <a:gd name="connsiteY104" fmla="*/ 39968 h 233080"/>
                <a:gd name="connsiteX105" fmla="*/ 194982 w 703906"/>
                <a:gd name="connsiteY105" fmla="*/ 36720 h 233080"/>
                <a:gd name="connsiteX106" fmla="*/ 201597 w 703906"/>
                <a:gd name="connsiteY106" fmla="*/ 33973 h 233080"/>
                <a:gd name="connsiteX107" fmla="*/ 207215 w 703906"/>
                <a:gd name="connsiteY107" fmla="*/ 31600 h 233080"/>
                <a:gd name="connsiteX108" fmla="*/ 211709 w 703906"/>
                <a:gd name="connsiteY108" fmla="*/ 29476 h 233080"/>
                <a:gd name="connsiteX109" fmla="*/ 215453 w 703906"/>
                <a:gd name="connsiteY109" fmla="*/ 28102 h 233080"/>
                <a:gd name="connsiteX110" fmla="*/ 217700 w 703906"/>
                <a:gd name="connsiteY110" fmla="*/ 26853 h 233080"/>
                <a:gd name="connsiteX111" fmla="*/ 219198 w 703906"/>
                <a:gd name="connsiteY111" fmla="*/ 26479 h 233080"/>
                <a:gd name="connsiteX112" fmla="*/ 223567 w 703906"/>
                <a:gd name="connsiteY112" fmla="*/ 25230 h 233080"/>
                <a:gd name="connsiteX113" fmla="*/ 228061 w 703906"/>
                <a:gd name="connsiteY113" fmla="*/ 24980 h 233080"/>
                <a:gd name="connsiteX114" fmla="*/ 233678 w 703906"/>
                <a:gd name="connsiteY114" fmla="*/ 25479 h 233080"/>
                <a:gd name="connsiteX115" fmla="*/ 238796 w 703906"/>
                <a:gd name="connsiteY115" fmla="*/ 27103 h 233080"/>
                <a:gd name="connsiteX116" fmla="*/ 243540 w 703906"/>
                <a:gd name="connsiteY116" fmla="*/ 29976 h 233080"/>
                <a:gd name="connsiteX117" fmla="*/ 247534 w 703906"/>
                <a:gd name="connsiteY117" fmla="*/ 33473 h 233080"/>
                <a:gd name="connsiteX118" fmla="*/ 250530 w 703906"/>
                <a:gd name="connsiteY118" fmla="*/ 37720 h 233080"/>
                <a:gd name="connsiteX119" fmla="*/ 252902 w 703906"/>
                <a:gd name="connsiteY119" fmla="*/ 42591 h 233080"/>
                <a:gd name="connsiteX120" fmla="*/ 257396 w 703906"/>
                <a:gd name="connsiteY120" fmla="*/ 52707 h 233080"/>
                <a:gd name="connsiteX121" fmla="*/ 262014 w 703906"/>
                <a:gd name="connsiteY121" fmla="*/ 63948 h 233080"/>
                <a:gd name="connsiteX122" fmla="*/ 267007 w 703906"/>
                <a:gd name="connsiteY122" fmla="*/ 76064 h 233080"/>
                <a:gd name="connsiteX123" fmla="*/ 272375 w 703906"/>
                <a:gd name="connsiteY123" fmla="*/ 88554 h 233080"/>
                <a:gd name="connsiteX124" fmla="*/ 277992 w 703906"/>
                <a:gd name="connsiteY124" fmla="*/ 101668 h 233080"/>
                <a:gd name="connsiteX125" fmla="*/ 283859 w 703906"/>
                <a:gd name="connsiteY125" fmla="*/ 114782 h 233080"/>
                <a:gd name="connsiteX126" fmla="*/ 289726 w 703906"/>
                <a:gd name="connsiteY126" fmla="*/ 127897 h 233080"/>
                <a:gd name="connsiteX127" fmla="*/ 295593 w 703906"/>
                <a:gd name="connsiteY127" fmla="*/ 140761 h 233080"/>
                <a:gd name="connsiteX128" fmla="*/ 301460 w 703906"/>
                <a:gd name="connsiteY128" fmla="*/ 153501 h 233080"/>
                <a:gd name="connsiteX129" fmla="*/ 307077 w 703906"/>
                <a:gd name="connsiteY129" fmla="*/ 165366 h 233080"/>
                <a:gd name="connsiteX130" fmla="*/ 312445 w 703906"/>
                <a:gd name="connsiteY130" fmla="*/ 176607 h 233080"/>
                <a:gd name="connsiteX131" fmla="*/ 317563 w 703906"/>
                <a:gd name="connsiteY131" fmla="*/ 186724 h 233080"/>
                <a:gd name="connsiteX132" fmla="*/ 322556 w 703906"/>
                <a:gd name="connsiteY132" fmla="*/ 195592 h 233080"/>
                <a:gd name="connsiteX133" fmla="*/ 327175 w 703906"/>
                <a:gd name="connsiteY133" fmla="*/ 94424 h 233080"/>
                <a:gd name="connsiteX134" fmla="*/ 326925 w 703906"/>
                <a:gd name="connsiteY134" fmla="*/ 93674 h 233080"/>
                <a:gd name="connsiteX135" fmla="*/ 326301 w 703906"/>
                <a:gd name="connsiteY135" fmla="*/ 92051 h 233080"/>
                <a:gd name="connsiteX136" fmla="*/ 324928 w 703906"/>
                <a:gd name="connsiteY136" fmla="*/ 89678 h 233080"/>
                <a:gd name="connsiteX137" fmla="*/ 323430 w 703906"/>
                <a:gd name="connsiteY137" fmla="*/ 86180 h 233080"/>
                <a:gd name="connsiteX138" fmla="*/ 321557 w 703906"/>
                <a:gd name="connsiteY138" fmla="*/ 82184 h 233080"/>
                <a:gd name="connsiteX139" fmla="*/ 319186 w 703906"/>
                <a:gd name="connsiteY139" fmla="*/ 77812 h 233080"/>
                <a:gd name="connsiteX140" fmla="*/ 316939 w 703906"/>
                <a:gd name="connsiteY140" fmla="*/ 72566 h 233080"/>
                <a:gd name="connsiteX141" fmla="*/ 314567 w 703906"/>
                <a:gd name="connsiteY141" fmla="*/ 67446 h 233080"/>
                <a:gd name="connsiteX142" fmla="*/ 311696 w 703906"/>
                <a:gd name="connsiteY142" fmla="*/ 61825 h 233080"/>
                <a:gd name="connsiteX143" fmla="*/ 309199 w 703906"/>
                <a:gd name="connsiteY143" fmla="*/ 56454 h 233080"/>
                <a:gd name="connsiteX144" fmla="*/ 306578 w 703906"/>
                <a:gd name="connsiteY144" fmla="*/ 50834 h 233080"/>
                <a:gd name="connsiteX145" fmla="*/ 303957 w 703906"/>
                <a:gd name="connsiteY145" fmla="*/ 45713 h 233080"/>
                <a:gd name="connsiteX146" fmla="*/ 301710 w 703906"/>
                <a:gd name="connsiteY146" fmla="*/ 40717 h 233080"/>
                <a:gd name="connsiteX147" fmla="*/ 299588 w 703906"/>
                <a:gd name="connsiteY147" fmla="*/ 36096 h 233080"/>
                <a:gd name="connsiteX148" fmla="*/ 297715 w 703906"/>
                <a:gd name="connsiteY148" fmla="*/ 32349 h 233080"/>
                <a:gd name="connsiteX149" fmla="*/ 296092 w 703906"/>
                <a:gd name="connsiteY149" fmla="*/ 28977 h 233080"/>
                <a:gd name="connsiteX150" fmla="*/ 294844 w 703906"/>
                <a:gd name="connsiteY150" fmla="*/ 26479 h 233080"/>
                <a:gd name="connsiteX151" fmla="*/ 293970 w 703906"/>
                <a:gd name="connsiteY151" fmla="*/ 24980 h 233080"/>
                <a:gd name="connsiteX152" fmla="*/ 291848 w 703906"/>
                <a:gd name="connsiteY152" fmla="*/ 20109 h 233080"/>
                <a:gd name="connsiteX153" fmla="*/ 290850 w 703906"/>
                <a:gd name="connsiteY153" fmla="*/ 15363 h 233080"/>
                <a:gd name="connsiteX154" fmla="*/ 291099 w 703906"/>
                <a:gd name="connsiteY154" fmla="*/ 11241 h 233080"/>
                <a:gd name="connsiteX155" fmla="*/ 292472 w 703906"/>
                <a:gd name="connsiteY155" fmla="*/ 7494 h 233080"/>
                <a:gd name="connsiteX156" fmla="*/ 295094 w 703906"/>
                <a:gd name="connsiteY156" fmla="*/ 4122 h 233080"/>
                <a:gd name="connsiteX157" fmla="*/ 298339 w 703906"/>
                <a:gd name="connsiteY157" fmla="*/ 1874 h 233080"/>
                <a:gd name="connsiteX158" fmla="*/ 302583 w 703906"/>
                <a:gd name="connsiteY158" fmla="*/ 375 h 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03906" h="233080">
                  <a:moveTo>
                    <a:pt x="307701" y="0"/>
                  </a:moveTo>
                  <a:lnTo>
                    <a:pt x="396080" y="0"/>
                  </a:lnTo>
                  <a:lnTo>
                    <a:pt x="401323" y="375"/>
                  </a:lnTo>
                  <a:lnTo>
                    <a:pt x="405442" y="1874"/>
                  </a:lnTo>
                  <a:lnTo>
                    <a:pt x="409062" y="4122"/>
                  </a:lnTo>
                  <a:lnTo>
                    <a:pt x="411309" y="7494"/>
                  </a:lnTo>
                  <a:lnTo>
                    <a:pt x="412807" y="11241"/>
                  </a:lnTo>
                  <a:lnTo>
                    <a:pt x="413056" y="15363"/>
                  </a:lnTo>
                  <a:lnTo>
                    <a:pt x="412058" y="20109"/>
                  </a:lnTo>
                  <a:lnTo>
                    <a:pt x="409936" y="24980"/>
                  </a:lnTo>
                  <a:lnTo>
                    <a:pt x="409312" y="26479"/>
                  </a:lnTo>
                  <a:lnTo>
                    <a:pt x="407814" y="28977"/>
                  </a:lnTo>
                  <a:lnTo>
                    <a:pt x="406440" y="32349"/>
                  </a:lnTo>
                  <a:lnTo>
                    <a:pt x="404318" y="36096"/>
                  </a:lnTo>
                  <a:lnTo>
                    <a:pt x="402196" y="40717"/>
                  </a:lnTo>
                  <a:lnTo>
                    <a:pt x="399825" y="45713"/>
                  </a:lnTo>
                  <a:lnTo>
                    <a:pt x="397328" y="50834"/>
                  </a:lnTo>
                  <a:lnTo>
                    <a:pt x="394707" y="56454"/>
                  </a:lnTo>
                  <a:lnTo>
                    <a:pt x="392085" y="61825"/>
                  </a:lnTo>
                  <a:lnTo>
                    <a:pt x="389589" y="67446"/>
                  </a:lnTo>
                  <a:lnTo>
                    <a:pt x="386967" y="72566"/>
                  </a:lnTo>
                  <a:lnTo>
                    <a:pt x="384596" y="77812"/>
                  </a:lnTo>
                  <a:lnTo>
                    <a:pt x="382474" y="82184"/>
                  </a:lnTo>
                  <a:lnTo>
                    <a:pt x="380601" y="86180"/>
                  </a:lnTo>
                  <a:lnTo>
                    <a:pt x="378978" y="89678"/>
                  </a:lnTo>
                  <a:lnTo>
                    <a:pt x="377855" y="92051"/>
                  </a:lnTo>
                  <a:lnTo>
                    <a:pt x="376856" y="93674"/>
                  </a:lnTo>
                  <a:lnTo>
                    <a:pt x="376731" y="94424"/>
                  </a:lnTo>
                  <a:lnTo>
                    <a:pt x="381600" y="195592"/>
                  </a:lnTo>
                  <a:lnTo>
                    <a:pt x="386343" y="186724"/>
                  </a:lnTo>
                  <a:lnTo>
                    <a:pt x="391461" y="176607"/>
                  </a:lnTo>
                  <a:lnTo>
                    <a:pt x="396829" y="165366"/>
                  </a:lnTo>
                  <a:lnTo>
                    <a:pt x="402696" y="153501"/>
                  </a:lnTo>
                  <a:lnTo>
                    <a:pt x="408313" y="140761"/>
                  </a:lnTo>
                  <a:lnTo>
                    <a:pt x="414180" y="127897"/>
                  </a:lnTo>
                  <a:lnTo>
                    <a:pt x="420047" y="114782"/>
                  </a:lnTo>
                  <a:lnTo>
                    <a:pt x="425914" y="101668"/>
                  </a:lnTo>
                  <a:lnTo>
                    <a:pt x="431531" y="88554"/>
                  </a:lnTo>
                  <a:lnTo>
                    <a:pt x="436899" y="76064"/>
                  </a:lnTo>
                  <a:lnTo>
                    <a:pt x="442017" y="63948"/>
                  </a:lnTo>
                  <a:lnTo>
                    <a:pt x="446760" y="52707"/>
                  </a:lnTo>
                  <a:lnTo>
                    <a:pt x="451004" y="42591"/>
                  </a:lnTo>
                  <a:lnTo>
                    <a:pt x="453376" y="37720"/>
                  </a:lnTo>
                  <a:lnTo>
                    <a:pt x="456621" y="33473"/>
                  </a:lnTo>
                  <a:lnTo>
                    <a:pt x="460616" y="29976"/>
                  </a:lnTo>
                  <a:lnTo>
                    <a:pt x="464985" y="27103"/>
                  </a:lnTo>
                  <a:lnTo>
                    <a:pt x="470477" y="25479"/>
                  </a:lnTo>
                  <a:lnTo>
                    <a:pt x="475845" y="24980"/>
                  </a:lnTo>
                  <a:lnTo>
                    <a:pt x="480464" y="25230"/>
                  </a:lnTo>
                  <a:lnTo>
                    <a:pt x="484708" y="26479"/>
                  </a:lnTo>
                  <a:lnTo>
                    <a:pt x="484957" y="26479"/>
                  </a:lnTo>
                  <a:lnTo>
                    <a:pt x="486081" y="26853"/>
                  </a:lnTo>
                  <a:lnTo>
                    <a:pt x="488702" y="28102"/>
                  </a:lnTo>
                  <a:lnTo>
                    <a:pt x="492197" y="29476"/>
                  </a:lnTo>
                  <a:lnTo>
                    <a:pt x="496941" y="31600"/>
                  </a:lnTo>
                  <a:lnTo>
                    <a:pt x="502309" y="33973"/>
                  </a:lnTo>
                  <a:lnTo>
                    <a:pt x="508924" y="36720"/>
                  </a:lnTo>
                  <a:lnTo>
                    <a:pt x="516164" y="39968"/>
                  </a:lnTo>
                  <a:lnTo>
                    <a:pt x="524153" y="43590"/>
                  </a:lnTo>
                  <a:lnTo>
                    <a:pt x="532517" y="47337"/>
                  </a:lnTo>
                  <a:lnTo>
                    <a:pt x="541629" y="51458"/>
                  </a:lnTo>
                  <a:lnTo>
                    <a:pt x="551241" y="55705"/>
                  </a:lnTo>
                  <a:lnTo>
                    <a:pt x="561352" y="60451"/>
                  </a:lnTo>
                  <a:lnTo>
                    <a:pt x="571463" y="65072"/>
                  </a:lnTo>
                  <a:lnTo>
                    <a:pt x="581949" y="70068"/>
                  </a:lnTo>
                  <a:lnTo>
                    <a:pt x="592809" y="74940"/>
                  </a:lnTo>
                  <a:lnTo>
                    <a:pt x="603294" y="80060"/>
                  </a:lnTo>
                  <a:lnTo>
                    <a:pt x="614155" y="85306"/>
                  </a:lnTo>
                  <a:lnTo>
                    <a:pt x="624640" y="90177"/>
                  </a:lnTo>
                  <a:lnTo>
                    <a:pt x="635250" y="95298"/>
                  </a:lnTo>
                  <a:lnTo>
                    <a:pt x="645237" y="100544"/>
                  </a:lnTo>
                  <a:lnTo>
                    <a:pt x="655348" y="105415"/>
                  </a:lnTo>
                  <a:lnTo>
                    <a:pt x="666208" y="111285"/>
                  </a:lnTo>
                  <a:lnTo>
                    <a:pt x="675820" y="117655"/>
                  </a:lnTo>
                  <a:lnTo>
                    <a:pt x="683934" y="124150"/>
                  </a:lnTo>
                  <a:lnTo>
                    <a:pt x="691049" y="131019"/>
                  </a:lnTo>
                  <a:lnTo>
                    <a:pt x="696666" y="138014"/>
                  </a:lnTo>
                  <a:lnTo>
                    <a:pt x="700660" y="145258"/>
                  </a:lnTo>
                  <a:lnTo>
                    <a:pt x="703157" y="152752"/>
                  </a:lnTo>
                  <a:lnTo>
                    <a:pt x="703906" y="160246"/>
                  </a:lnTo>
                  <a:lnTo>
                    <a:pt x="703906" y="233080"/>
                  </a:lnTo>
                  <a:lnTo>
                    <a:pt x="0" y="233080"/>
                  </a:lnTo>
                  <a:lnTo>
                    <a:pt x="0" y="160246"/>
                  </a:lnTo>
                  <a:lnTo>
                    <a:pt x="999" y="152752"/>
                  </a:lnTo>
                  <a:lnTo>
                    <a:pt x="3246" y="145258"/>
                  </a:lnTo>
                  <a:lnTo>
                    <a:pt x="7490" y="138014"/>
                  </a:lnTo>
                  <a:lnTo>
                    <a:pt x="12857" y="131019"/>
                  </a:lnTo>
                  <a:lnTo>
                    <a:pt x="19973" y="124150"/>
                  </a:lnTo>
                  <a:lnTo>
                    <a:pt x="28336" y="117655"/>
                  </a:lnTo>
                  <a:lnTo>
                    <a:pt x="37948" y="111285"/>
                  </a:lnTo>
                  <a:lnTo>
                    <a:pt x="48808" y="105415"/>
                  </a:lnTo>
                  <a:lnTo>
                    <a:pt x="58544" y="100544"/>
                  </a:lnTo>
                  <a:lnTo>
                    <a:pt x="68655" y="95298"/>
                  </a:lnTo>
                  <a:lnTo>
                    <a:pt x="79266" y="90177"/>
                  </a:lnTo>
                  <a:lnTo>
                    <a:pt x="89751" y="85306"/>
                  </a:lnTo>
                  <a:lnTo>
                    <a:pt x="100612" y="80060"/>
                  </a:lnTo>
                  <a:lnTo>
                    <a:pt x="111347" y="74940"/>
                  </a:lnTo>
                  <a:lnTo>
                    <a:pt x="121832" y="70068"/>
                  </a:lnTo>
                  <a:lnTo>
                    <a:pt x="132443" y="65072"/>
                  </a:lnTo>
                  <a:lnTo>
                    <a:pt x="142803" y="60451"/>
                  </a:lnTo>
                  <a:lnTo>
                    <a:pt x="152540" y="55705"/>
                  </a:lnTo>
                  <a:lnTo>
                    <a:pt x="162152" y="51458"/>
                  </a:lnTo>
                  <a:lnTo>
                    <a:pt x="171389" y="47337"/>
                  </a:lnTo>
                  <a:lnTo>
                    <a:pt x="180002" y="43590"/>
                  </a:lnTo>
                  <a:lnTo>
                    <a:pt x="187991" y="39968"/>
                  </a:lnTo>
                  <a:lnTo>
                    <a:pt x="194982" y="36720"/>
                  </a:lnTo>
                  <a:lnTo>
                    <a:pt x="201597" y="33973"/>
                  </a:lnTo>
                  <a:lnTo>
                    <a:pt x="207215" y="31600"/>
                  </a:lnTo>
                  <a:lnTo>
                    <a:pt x="211709" y="29476"/>
                  </a:lnTo>
                  <a:lnTo>
                    <a:pt x="215453" y="28102"/>
                  </a:lnTo>
                  <a:lnTo>
                    <a:pt x="217700" y="26853"/>
                  </a:lnTo>
                  <a:lnTo>
                    <a:pt x="219198" y="26479"/>
                  </a:lnTo>
                  <a:lnTo>
                    <a:pt x="223567" y="25230"/>
                  </a:lnTo>
                  <a:lnTo>
                    <a:pt x="228061" y="24980"/>
                  </a:lnTo>
                  <a:lnTo>
                    <a:pt x="233678" y="25479"/>
                  </a:lnTo>
                  <a:lnTo>
                    <a:pt x="238796" y="27103"/>
                  </a:lnTo>
                  <a:lnTo>
                    <a:pt x="243540" y="29976"/>
                  </a:lnTo>
                  <a:lnTo>
                    <a:pt x="247534" y="33473"/>
                  </a:lnTo>
                  <a:lnTo>
                    <a:pt x="250530" y="37720"/>
                  </a:lnTo>
                  <a:lnTo>
                    <a:pt x="252902" y="42591"/>
                  </a:lnTo>
                  <a:lnTo>
                    <a:pt x="257396" y="52707"/>
                  </a:lnTo>
                  <a:lnTo>
                    <a:pt x="262014" y="63948"/>
                  </a:lnTo>
                  <a:lnTo>
                    <a:pt x="267007" y="76064"/>
                  </a:lnTo>
                  <a:lnTo>
                    <a:pt x="272375" y="88554"/>
                  </a:lnTo>
                  <a:lnTo>
                    <a:pt x="277992" y="101668"/>
                  </a:lnTo>
                  <a:lnTo>
                    <a:pt x="283859" y="114782"/>
                  </a:lnTo>
                  <a:lnTo>
                    <a:pt x="289726" y="127897"/>
                  </a:lnTo>
                  <a:lnTo>
                    <a:pt x="295593" y="140761"/>
                  </a:lnTo>
                  <a:lnTo>
                    <a:pt x="301460" y="153501"/>
                  </a:lnTo>
                  <a:lnTo>
                    <a:pt x="307077" y="165366"/>
                  </a:lnTo>
                  <a:lnTo>
                    <a:pt x="312445" y="176607"/>
                  </a:lnTo>
                  <a:lnTo>
                    <a:pt x="317563" y="186724"/>
                  </a:lnTo>
                  <a:lnTo>
                    <a:pt x="322556" y="195592"/>
                  </a:lnTo>
                  <a:lnTo>
                    <a:pt x="327175" y="94424"/>
                  </a:lnTo>
                  <a:lnTo>
                    <a:pt x="326925" y="93674"/>
                  </a:lnTo>
                  <a:lnTo>
                    <a:pt x="326301" y="92051"/>
                  </a:lnTo>
                  <a:lnTo>
                    <a:pt x="324928" y="89678"/>
                  </a:lnTo>
                  <a:lnTo>
                    <a:pt x="323430" y="86180"/>
                  </a:lnTo>
                  <a:lnTo>
                    <a:pt x="321557" y="82184"/>
                  </a:lnTo>
                  <a:lnTo>
                    <a:pt x="319186" y="77812"/>
                  </a:lnTo>
                  <a:lnTo>
                    <a:pt x="316939" y="72566"/>
                  </a:lnTo>
                  <a:lnTo>
                    <a:pt x="314567" y="67446"/>
                  </a:lnTo>
                  <a:lnTo>
                    <a:pt x="311696" y="61825"/>
                  </a:lnTo>
                  <a:lnTo>
                    <a:pt x="309199" y="56454"/>
                  </a:lnTo>
                  <a:lnTo>
                    <a:pt x="306578" y="50834"/>
                  </a:lnTo>
                  <a:lnTo>
                    <a:pt x="303957" y="45713"/>
                  </a:lnTo>
                  <a:lnTo>
                    <a:pt x="301710" y="40717"/>
                  </a:lnTo>
                  <a:lnTo>
                    <a:pt x="299588" y="36096"/>
                  </a:lnTo>
                  <a:lnTo>
                    <a:pt x="297715" y="32349"/>
                  </a:lnTo>
                  <a:lnTo>
                    <a:pt x="296092" y="28977"/>
                  </a:lnTo>
                  <a:lnTo>
                    <a:pt x="294844" y="26479"/>
                  </a:lnTo>
                  <a:lnTo>
                    <a:pt x="293970" y="24980"/>
                  </a:lnTo>
                  <a:lnTo>
                    <a:pt x="291848" y="20109"/>
                  </a:lnTo>
                  <a:lnTo>
                    <a:pt x="290850" y="15363"/>
                  </a:lnTo>
                  <a:lnTo>
                    <a:pt x="291099" y="11241"/>
                  </a:lnTo>
                  <a:lnTo>
                    <a:pt x="292472" y="7494"/>
                  </a:lnTo>
                  <a:lnTo>
                    <a:pt x="295094" y="4122"/>
                  </a:lnTo>
                  <a:lnTo>
                    <a:pt x="298339" y="1874"/>
                  </a:lnTo>
                  <a:lnTo>
                    <a:pt x="302583" y="3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a:latin typeface="Corbel" panose="020B0503020204020204" pitchFamily="34" charset="0"/>
              </a:endParaRPr>
            </a:p>
          </p:txBody>
        </p:sp>
      </p:grpSp>
      <p:grpSp>
        <p:nvGrpSpPr>
          <p:cNvPr id="18" name="Group 17"/>
          <p:cNvGrpSpPr/>
          <p:nvPr userDrawn="1"/>
        </p:nvGrpSpPr>
        <p:grpSpPr>
          <a:xfrm>
            <a:off x="10039748" y="779346"/>
            <a:ext cx="570852" cy="536768"/>
            <a:chOff x="8627102" y="639387"/>
            <a:chExt cx="703906" cy="682790"/>
          </a:xfrm>
          <a:solidFill>
            <a:schemeClr val="tx1"/>
          </a:solidFill>
        </p:grpSpPr>
        <p:sp>
          <p:nvSpPr>
            <p:cNvPr id="19" name="Freeform 6"/>
            <p:cNvSpPr>
              <a:spLocks/>
            </p:cNvSpPr>
            <p:nvPr/>
          </p:nvSpPr>
          <p:spPr bwMode="auto">
            <a:xfrm>
              <a:off x="8816375" y="639387"/>
              <a:ext cx="323612" cy="404515"/>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20" name="Freeform 19"/>
            <p:cNvSpPr>
              <a:spLocks/>
            </p:cNvSpPr>
            <p:nvPr/>
          </p:nvSpPr>
          <p:spPr bwMode="auto">
            <a:xfrm>
              <a:off x="8627102" y="1089097"/>
              <a:ext cx="703906" cy="233080"/>
            </a:xfrm>
            <a:custGeom>
              <a:avLst/>
              <a:gdLst>
                <a:gd name="connsiteX0" fmla="*/ 307701 w 703906"/>
                <a:gd name="connsiteY0" fmla="*/ 0 h 233080"/>
                <a:gd name="connsiteX1" fmla="*/ 396080 w 703906"/>
                <a:gd name="connsiteY1" fmla="*/ 0 h 233080"/>
                <a:gd name="connsiteX2" fmla="*/ 401323 w 703906"/>
                <a:gd name="connsiteY2" fmla="*/ 375 h 233080"/>
                <a:gd name="connsiteX3" fmla="*/ 405442 w 703906"/>
                <a:gd name="connsiteY3" fmla="*/ 1874 h 233080"/>
                <a:gd name="connsiteX4" fmla="*/ 409062 w 703906"/>
                <a:gd name="connsiteY4" fmla="*/ 4122 h 233080"/>
                <a:gd name="connsiteX5" fmla="*/ 411309 w 703906"/>
                <a:gd name="connsiteY5" fmla="*/ 7494 h 233080"/>
                <a:gd name="connsiteX6" fmla="*/ 412807 w 703906"/>
                <a:gd name="connsiteY6" fmla="*/ 11241 h 233080"/>
                <a:gd name="connsiteX7" fmla="*/ 413056 w 703906"/>
                <a:gd name="connsiteY7" fmla="*/ 15363 h 233080"/>
                <a:gd name="connsiteX8" fmla="*/ 412058 w 703906"/>
                <a:gd name="connsiteY8" fmla="*/ 20109 h 233080"/>
                <a:gd name="connsiteX9" fmla="*/ 409936 w 703906"/>
                <a:gd name="connsiteY9" fmla="*/ 24980 h 233080"/>
                <a:gd name="connsiteX10" fmla="*/ 409312 w 703906"/>
                <a:gd name="connsiteY10" fmla="*/ 26479 h 233080"/>
                <a:gd name="connsiteX11" fmla="*/ 407814 w 703906"/>
                <a:gd name="connsiteY11" fmla="*/ 28977 h 233080"/>
                <a:gd name="connsiteX12" fmla="*/ 406440 w 703906"/>
                <a:gd name="connsiteY12" fmla="*/ 32349 h 233080"/>
                <a:gd name="connsiteX13" fmla="*/ 404318 w 703906"/>
                <a:gd name="connsiteY13" fmla="*/ 36096 h 233080"/>
                <a:gd name="connsiteX14" fmla="*/ 402196 w 703906"/>
                <a:gd name="connsiteY14" fmla="*/ 40717 h 233080"/>
                <a:gd name="connsiteX15" fmla="*/ 399825 w 703906"/>
                <a:gd name="connsiteY15" fmla="*/ 45713 h 233080"/>
                <a:gd name="connsiteX16" fmla="*/ 397328 w 703906"/>
                <a:gd name="connsiteY16" fmla="*/ 50834 h 233080"/>
                <a:gd name="connsiteX17" fmla="*/ 394707 w 703906"/>
                <a:gd name="connsiteY17" fmla="*/ 56454 h 233080"/>
                <a:gd name="connsiteX18" fmla="*/ 392085 w 703906"/>
                <a:gd name="connsiteY18" fmla="*/ 61825 h 233080"/>
                <a:gd name="connsiteX19" fmla="*/ 389589 w 703906"/>
                <a:gd name="connsiteY19" fmla="*/ 67446 h 233080"/>
                <a:gd name="connsiteX20" fmla="*/ 386967 w 703906"/>
                <a:gd name="connsiteY20" fmla="*/ 72566 h 233080"/>
                <a:gd name="connsiteX21" fmla="*/ 384596 w 703906"/>
                <a:gd name="connsiteY21" fmla="*/ 77812 h 233080"/>
                <a:gd name="connsiteX22" fmla="*/ 382474 w 703906"/>
                <a:gd name="connsiteY22" fmla="*/ 82184 h 233080"/>
                <a:gd name="connsiteX23" fmla="*/ 380601 w 703906"/>
                <a:gd name="connsiteY23" fmla="*/ 86180 h 233080"/>
                <a:gd name="connsiteX24" fmla="*/ 378978 w 703906"/>
                <a:gd name="connsiteY24" fmla="*/ 89678 h 233080"/>
                <a:gd name="connsiteX25" fmla="*/ 377855 w 703906"/>
                <a:gd name="connsiteY25" fmla="*/ 92051 h 233080"/>
                <a:gd name="connsiteX26" fmla="*/ 376856 w 703906"/>
                <a:gd name="connsiteY26" fmla="*/ 93674 h 233080"/>
                <a:gd name="connsiteX27" fmla="*/ 376731 w 703906"/>
                <a:gd name="connsiteY27" fmla="*/ 94424 h 233080"/>
                <a:gd name="connsiteX28" fmla="*/ 381600 w 703906"/>
                <a:gd name="connsiteY28" fmla="*/ 195592 h 233080"/>
                <a:gd name="connsiteX29" fmla="*/ 386343 w 703906"/>
                <a:gd name="connsiteY29" fmla="*/ 186724 h 233080"/>
                <a:gd name="connsiteX30" fmla="*/ 391461 w 703906"/>
                <a:gd name="connsiteY30" fmla="*/ 176607 h 233080"/>
                <a:gd name="connsiteX31" fmla="*/ 396829 w 703906"/>
                <a:gd name="connsiteY31" fmla="*/ 165366 h 233080"/>
                <a:gd name="connsiteX32" fmla="*/ 402696 w 703906"/>
                <a:gd name="connsiteY32" fmla="*/ 153501 h 233080"/>
                <a:gd name="connsiteX33" fmla="*/ 408313 w 703906"/>
                <a:gd name="connsiteY33" fmla="*/ 140761 h 233080"/>
                <a:gd name="connsiteX34" fmla="*/ 414180 w 703906"/>
                <a:gd name="connsiteY34" fmla="*/ 127897 h 233080"/>
                <a:gd name="connsiteX35" fmla="*/ 420047 w 703906"/>
                <a:gd name="connsiteY35" fmla="*/ 114782 h 233080"/>
                <a:gd name="connsiteX36" fmla="*/ 425914 w 703906"/>
                <a:gd name="connsiteY36" fmla="*/ 101668 h 233080"/>
                <a:gd name="connsiteX37" fmla="*/ 431531 w 703906"/>
                <a:gd name="connsiteY37" fmla="*/ 88554 h 233080"/>
                <a:gd name="connsiteX38" fmla="*/ 436899 w 703906"/>
                <a:gd name="connsiteY38" fmla="*/ 76064 h 233080"/>
                <a:gd name="connsiteX39" fmla="*/ 442017 w 703906"/>
                <a:gd name="connsiteY39" fmla="*/ 63948 h 233080"/>
                <a:gd name="connsiteX40" fmla="*/ 446760 w 703906"/>
                <a:gd name="connsiteY40" fmla="*/ 52707 h 233080"/>
                <a:gd name="connsiteX41" fmla="*/ 451004 w 703906"/>
                <a:gd name="connsiteY41" fmla="*/ 42591 h 233080"/>
                <a:gd name="connsiteX42" fmla="*/ 453376 w 703906"/>
                <a:gd name="connsiteY42" fmla="*/ 37720 h 233080"/>
                <a:gd name="connsiteX43" fmla="*/ 456621 w 703906"/>
                <a:gd name="connsiteY43" fmla="*/ 33473 h 233080"/>
                <a:gd name="connsiteX44" fmla="*/ 460616 w 703906"/>
                <a:gd name="connsiteY44" fmla="*/ 29976 h 233080"/>
                <a:gd name="connsiteX45" fmla="*/ 464985 w 703906"/>
                <a:gd name="connsiteY45" fmla="*/ 27103 h 233080"/>
                <a:gd name="connsiteX46" fmla="*/ 470477 w 703906"/>
                <a:gd name="connsiteY46" fmla="*/ 25479 h 233080"/>
                <a:gd name="connsiteX47" fmla="*/ 475845 w 703906"/>
                <a:gd name="connsiteY47" fmla="*/ 24980 h 233080"/>
                <a:gd name="connsiteX48" fmla="*/ 480464 w 703906"/>
                <a:gd name="connsiteY48" fmla="*/ 25230 h 233080"/>
                <a:gd name="connsiteX49" fmla="*/ 484708 w 703906"/>
                <a:gd name="connsiteY49" fmla="*/ 26479 h 233080"/>
                <a:gd name="connsiteX50" fmla="*/ 484957 w 703906"/>
                <a:gd name="connsiteY50" fmla="*/ 26479 h 233080"/>
                <a:gd name="connsiteX51" fmla="*/ 486081 w 703906"/>
                <a:gd name="connsiteY51" fmla="*/ 26853 h 233080"/>
                <a:gd name="connsiteX52" fmla="*/ 488702 w 703906"/>
                <a:gd name="connsiteY52" fmla="*/ 28102 h 233080"/>
                <a:gd name="connsiteX53" fmla="*/ 492197 w 703906"/>
                <a:gd name="connsiteY53" fmla="*/ 29476 h 233080"/>
                <a:gd name="connsiteX54" fmla="*/ 496941 w 703906"/>
                <a:gd name="connsiteY54" fmla="*/ 31600 h 233080"/>
                <a:gd name="connsiteX55" fmla="*/ 502309 w 703906"/>
                <a:gd name="connsiteY55" fmla="*/ 33973 h 233080"/>
                <a:gd name="connsiteX56" fmla="*/ 508924 w 703906"/>
                <a:gd name="connsiteY56" fmla="*/ 36720 h 233080"/>
                <a:gd name="connsiteX57" fmla="*/ 516164 w 703906"/>
                <a:gd name="connsiteY57" fmla="*/ 39968 h 233080"/>
                <a:gd name="connsiteX58" fmla="*/ 524153 w 703906"/>
                <a:gd name="connsiteY58" fmla="*/ 43590 h 233080"/>
                <a:gd name="connsiteX59" fmla="*/ 532517 w 703906"/>
                <a:gd name="connsiteY59" fmla="*/ 47337 h 233080"/>
                <a:gd name="connsiteX60" fmla="*/ 541629 w 703906"/>
                <a:gd name="connsiteY60" fmla="*/ 51458 h 233080"/>
                <a:gd name="connsiteX61" fmla="*/ 551241 w 703906"/>
                <a:gd name="connsiteY61" fmla="*/ 55705 h 233080"/>
                <a:gd name="connsiteX62" fmla="*/ 561352 w 703906"/>
                <a:gd name="connsiteY62" fmla="*/ 60451 h 233080"/>
                <a:gd name="connsiteX63" fmla="*/ 571463 w 703906"/>
                <a:gd name="connsiteY63" fmla="*/ 65072 h 233080"/>
                <a:gd name="connsiteX64" fmla="*/ 581949 w 703906"/>
                <a:gd name="connsiteY64" fmla="*/ 70068 h 233080"/>
                <a:gd name="connsiteX65" fmla="*/ 592809 w 703906"/>
                <a:gd name="connsiteY65" fmla="*/ 74940 h 233080"/>
                <a:gd name="connsiteX66" fmla="*/ 603294 w 703906"/>
                <a:gd name="connsiteY66" fmla="*/ 80060 h 233080"/>
                <a:gd name="connsiteX67" fmla="*/ 614155 w 703906"/>
                <a:gd name="connsiteY67" fmla="*/ 85306 h 233080"/>
                <a:gd name="connsiteX68" fmla="*/ 624640 w 703906"/>
                <a:gd name="connsiteY68" fmla="*/ 90177 h 233080"/>
                <a:gd name="connsiteX69" fmla="*/ 635250 w 703906"/>
                <a:gd name="connsiteY69" fmla="*/ 95298 h 233080"/>
                <a:gd name="connsiteX70" fmla="*/ 645237 w 703906"/>
                <a:gd name="connsiteY70" fmla="*/ 100544 h 233080"/>
                <a:gd name="connsiteX71" fmla="*/ 655348 w 703906"/>
                <a:gd name="connsiteY71" fmla="*/ 105415 h 233080"/>
                <a:gd name="connsiteX72" fmla="*/ 666208 w 703906"/>
                <a:gd name="connsiteY72" fmla="*/ 111285 h 233080"/>
                <a:gd name="connsiteX73" fmla="*/ 675820 w 703906"/>
                <a:gd name="connsiteY73" fmla="*/ 117655 h 233080"/>
                <a:gd name="connsiteX74" fmla="*/ 683934 w 703906"/>
                <a:gd name="connsiteY74" fmla="*/ 124150 h 233080"/>
                <a:gd name="connsiteX75" fmla="*/ 691049 w 703906"/>
                <a:gd name="connsiteY75" fmla="*/ 131019 h 233080"/>
                <a:gd name="connsiteX76" fmla="*/ 696666 w 703906"/>
                <a:gd name="connsiteY76" fmla="*/ 138014 h 233080"/>
                <a:gd name="connsiteX77" fmla="*/ 700660 w 703906"/>
                <a:gd name="connsiteY77" fmla="*/ 145258 h 233080"/>
                <a:gd name="connsiteX78" fmla="*/ 703157 w 703906"/>
                <a:gd name="connsiteY78" fmla="*/ 152752 h 233080"/>
                <a:gd name="connsiteX79" fmla="*/ 703906 w 703906"/>
                <a:gd name="connsiteY79" fmla="*/ 160246 h 233080"/>
                <a:gd name="connsiteX80" fmla="*/ 703906 w 703906"/>
                <a:gd name="connsiteY80" fmla="*/ 233080 h 233080"/>
                <a:gd name="connsiteX81" fmla="*/ 0 w 703906"/>
                <a:gd name="connsiteY81" fmla="*/ 233080 h 233080"/>
                <a:gd name="connsiteX82" fmla="*/ 0 w 703906"/>
                <a:gd name="connsiteY82" fmla="*/ 160246 h 233080"/>
                <a:gd name="connsiteX83" fmla="*/ 999 w 703906"/>
                <a:gd name="connsiteY83" fmla="*/ 152752 h 233080"/>
                <a:gd name="connsiteX84" fmla="*/ 3246 w 703906"/>
                <a:gd name="connsiteY84" fmla="*/ 145258 h 233080"/>
                <a:gd name="connsiteX85" fmla="*/ 7490 w 703906"/>
                <a:gd name="connsiteY85" fmla="*/ 138014 h 233080"/>
                <a:gd name="connsiteX86" fmla="*/ 12857 w 703906"/>
                <a:gd name="connsiteY86" fmla="*/ 131019 h 233080"/>
                <a:gd name="connsiteX87" fmla="*/ 19973 w 703906"/>
                <a:gd name="connsiteY87" fmla="*/ 124150 h 233080"/>
                <a:gd name="connsiteX88" fmla="*/ 28336 w 703906"/>
                <a:gd name="connsiteY88" fmla="*/ 117655 h 233080"/>
                <a:gd name="connsiteX89" fmla="*/ 37948 w 703906"/>
                <a:gd name="connsiteY89" fmla="*/ 111285 h 233080"/>
                <a:gd name="connsiteX90" fmla="*/ 48808 w 703906"/>
                <a:gd name="connsiteY90" fmla="*/ 105415 h 233080"/>
                <a:gd name="connsiteX91" fmla="*/ 58544 w 703906"/>
                <a:gd name="connsiteY91" fmla="*/ 100544 h 233080"/>
                <a:gd name="connsiteX92" fmla="*/ 68655 w 703906"/>
                <a:gd name="connsiteY92" fmla="*/ 95298 h 233080"/>
                <a:gd name="connsiteX93" fmla="*/ 79266 w 703906"/>
                <a:gd name="connsiteY93" fmla="*/ 90177 h 233080"/>
                <a:gd name="connsiteX94" fmla="*/ 89751 w 703906"/>
                <a:gd name="connsiteY94" fmla="*/ 85306 h 233080"/>
                <a:gd name="connsiteX95" fmla="*/ 100612 w 703906"/>
                <a:gd name="connsiteY95" fmla="*/ 80060 h 233080"/>
                <a:gd name="connsiteX96" fmla="*/ 111347 w 703906"/>
                <a:gd name="connsiteY96" fmla="*/ 74940 h 233080"/>
                <a:gd name="connsiteX97" fmla="*/ 121832 w 703906"/>
                <a:gd name="connsiteY97" fmla="*/ 70068 h 233080"/>
                <a:gd name="connsiteX98" fmla="*/ 132443 w 703906"/>
                <a:gd name="connsiteY98" fmla="*/ 65072 h 233080"/>
                <a:gd name="connsiteX99" fmla="*/ 142803 w 703906"/>
                <a:gd name="connsiteY99" fmla="*/ 60451 h 233080"/>
                <a:gd name="connsiteX100" fmla="*/ 152540 w 703906"/>
                <a:gd name="connsiteY100" fmla="*/ 55705 h 233080"/>
                <a:gd name="connsiteX101" fmla="*/ 162152 w 703906"/>
                <a:gd name="connsiteY101" fmla="*/ 51458 h 233080"/>
                <a:gd name="connsiteX102" fmla="*/ 171389 w 703906"/>
                <a:gd name="connsiteY102" fmla="*/ 47337 h 233080"/>
                <a:gd name="connsiteX103" fmla="*/ 180002 w 703906"/>
                <a:gd name="connsiteY103" fmla="*/ 43590 h 233080"/>
                <a:gd name="connsiteX104" fmla="*/ 187991 w 703906"/>
                <a:gd name="connsiteY104" fmla="*/ 39968 h 233080"/>
                <a:gd name="connsiteX105" fmla="*/ 194982 w 703906"/>
                <a:gd name="connsiteY105" fmla="*/ 36720 h 233080"/>
                <a:gd name="connsiteX106" fmla="*/ 201597 w 703906"/>
                <a:gd name="connsiteY106" fmla="*/ 33973 h 233080"/>
                <a:gd name="connsiteX107" fmla="*/ 207215 w 703906"/>
                <a:gd name="connsiteY107" fmla="*/ 31600 h 233080"/>
                <a:gd name="connsiteX108" fmla="*/ 211709 w 703906"/>
                <a:gd name="connsiteY108" fmla="*/ 29476 h 233080"/>
                <a:gd name="connsiteX109" fmla="*/ 215453 w 703906"/>
                <a:gd name="connsiteY109" fmla="*/ 28102 h 233080"/>
                <a:gd name="connsiteX110" fmla="*/ 217700 w 703906"/>
                <a:gd name="connsiteY110" fmla="*/ 26853 h 233080"/>
                <a:gd name="connsiteX111" fmla="*/ 219198 w 703906"/>
                <a:gd name="connsiteY111" fmla="*/ 26479 h 233080"/>
                <a:gd name="connsiteX112" fmla="*/ 223567 w 703906"/>
                <a:gd name="connsiteY112" fmla="*/ 25230 h 233080"/>
                <a:gd name="connsiteX113" fmla="*/ 228061 w 703906"/>
                <a:gd name="connsiteY113" fmla="*/ 24980 h 233080"/>
                <a:gd name="connsiteX114" fmla="*/ 233678 w 703906"/>
                <a:gd name="connsiteY114" fmla="*/ 25479 h 233080"/>
                <a:gd name="connsiteX115" fmla="*/ 238796 w 703906"/>
                <a:gd name="connsiteY115" fmla="*/ 27103 h 233080"/>
                <a:gd name="connsiteX116" fmla="*/ 243540 w 703906"/>
                <a:gd name="connsiteY116" fmla="*/ 29976 h 233080"/>
                <a:gd name="connsiteX117" fmla="*/ 247534 w 703906"/>
                <a:gd name="connsiteY117" fmla="*/ 33473 h 233080"/>
                <a:gd name="connsiteX118" fmla="*/ 250530 w 703906"/>
                <a:gd name="connsiteY118" fmla="*/ 37720 h 233080"/>
                <a:gd name="connsiteX119" fmla="*/ 252902 w 703906"/>
                <a:gd name="connsiteY119" fmla="*/ 42591 h 233080"/>
                <a:gd name="connsiteX120" fmla="*/ 257396 w 703906"/>
                <a:gd name="connsiteY120" fmla="*/ 52707 h 233080"/>
                <a:gd name="connsiteX121" fmla="*/ 262014 w 703906"/>
                <a:gd name="connsiteY121" fmla="*/ 63948 h 233080"/>
                <a:gd name="connsiteX122" fmla="*/ 267007 w 703906"/>
                <a:gd name="connsiteY122" fmla="*/ 76064 h 233080"/>
                <a:gd name="connsiteX123" fmla="*/ 272375 w 703906"/>
                <a:gd name="connsiteY123" fmla="*/ 88554 h 233080"/>
                <a:gd name="connsiteX124" fmla="*/ 277992 w 703906"/>
                <a:gd name="connsiteY124" fmla="*/ 101668 h 233080"/>
                <a:gd name="connsiteX125" fmla="*/ 283859 w 703906"/>
                <a:gd name="connsiteY125" fmla="*/ 114782 h 233080"/>
                <a:gd name="connsiteX126" fmla="*/ 289726 w 703906"/>
                <a:gd name="connsiteY126" fmla="*/ 127897 h 233080"/>
                <a:gd name="connsiteX127" fmla="*/ 295593 w 703906"/>
                <a:gd name="connsiteY127" fmla="*/ 140761 h 233080"/>
                <a:gd name="connsiteX128" fmla="*/ 301460 w 703906"/>
                <a:gd name="connsiteY128" fmla="*/ 153501 h 233080"/>
                <a:gd name="connsiteX129" fmla="*/ 307077 w 703906"/>
                <a:gd name="connsiteY129" fmla="*/ 165366 h 233080"/>
                <a:gd name="connsiteX130" fmla="*/ 312445 w 703906"/>
                <a:gd name="connsiteY130" fmla="*/ 176607 h 233080"/>
                <a:gd name="connsiteX131" fmla="*/ 317563 w 703906"/>
                <a:gd name="connsiteY131" fmla="*/ 186724 h 233080"/>
                <a:gd name="connsiteX132" fmla="*/ 322556 w 703906"/>
                <a:gd name="connsiteY132" fmla="*/ 195592 h 233080"/>
                <a:gd name="connsiteX133" fmla="*/ 327175 w 703906"/>
                <a:gd name="connsiteY133" fmla="*/ 94424 h 233080"/>
                <a:gd name="connsiteX134" fmla="*/ 326925 w 703906"/>
                <a:gd name="connsiteY134" fmla="*/ 93674 h 233080"/>
                <a:gd name="connsiteX135" fmla="*/ 326301 w 703906"/>
                <a:gd name="connsiteY135" fmla="*/ 92051 h 233080"/>
                <a:gd name="connsiteX136" fmla="*/ 324928 w 703906"/>
                <a:gd name="connsiteY136" fmla="*/ 89678 h 233080"/>
                <a:gd name="connsiteX137" fmla="*/ 323430 w 703906"/>
                <a:gd name="connsiteY137" fmla="*/ 86180 h 233080"/>
                <a:gd name="connsiteX138" fmla="*/ 321557 w 703906"/>
                <a:gd name="connsiteY138" fmla="*/ 82184 h 233080"/>
                <a:gd name="connsiteX139" fmla="*/ 319186 w 703906"/>
                <a:gd name="connsiteY139" fmla="*/ 77812 h 233080"/>
                <a:gd name="connsiteX140" fmla="*/ 316939 w 703906"/>
                <a:gd name="connsiteY140" fmla="*/ 72566 h 233080"/>
                <a:gd name="connsiteX141" fmla="*/ 314567 w 703906"/>
                <a:gd name="connsiteY141" fmla="*/ 67446 h 233080"/>
                <a:gd name="connsiteX142" fmla="*/ 311696 w 703906"/>
                <a:gd name="connsiteY142" fmla="*/ 61825 h 233080"/>
                <a:gd name="connsiteX143" fmla="*/ 309199 w 703906"/>
                <a:gd name="connsiteY143" fmla="*/ 56454 h 233080"/>
                <a:gd name="connsiteX144" fmla="*/ 306578 w 703906"/>
                <a:gd name="connsiteY144" fmla="*/ 50834 h 233080"/>
                <a:gd name="connsiteX145" fmla="*/ 303957 w 703906"/>
                <a:gd name="connsiteY145" fmla="*/ 45713 h 233080"/>
                <a:gd name="connsiteX146" fmla="*/ 301710 w 703906"/>
                <a:gd name="connsiteY146" fmla="*/ 40717 h 233080"/>
                <a:gd name="connsiteX147" fmla="*/ 299588 w 703906"/>
                <a:gd name="connsiteY147" fmla="*/ 36096 h 233080"/>
                <a:gd name="connsiteX148" fmla="*/ 297715 w 703906"/>
                <a:gd name="connsiteY148" fmla="*/ 32349 h 233080"/>
                <a:gd name="connsiteX149" fmla="*/ 296092 w 703906"/>
                <a:gd name="connsiteY149" fmla="*/ 28977 h 233080"/>
                <a:gd name="connsiteX150" fmla="*/ 294844 w 703906"/>
                <a:gd name="connsiteY150" fmla="*/ 26479 h 233080"/>
                <a:gd name="connsiteX151" fmla="*/ 293970 w 703906"/>
                <a:gd name="connsiteY151" fmla="*/ 24980 h 233080"/>
                <a:gd name="connsiteX152" fmla="*/ 291848 w 703906"/>
                <a:gd name="connsiteY152" fmla="*/ 20109 h 233080"/>
                <a:gd name="connsiteX153" fmla="*/ 290850 w 703906"/>
                <a:gd name="connsiteY153" fmla="*/ 15363 h 233080"/>
                <a:gd name="connsiteX154" fmla="*/ 291099 w 703906"/>
                <a:gd name="connsiteY154" fmla="*/ 11241 h 233080"/>
                <a:gd name="connsiteX155" fmla="*/ 292472 w 703906"/>
                <a:gd name="connsiteY155" fmla="*/ 7494 h 233080"/>
                <a:gd name="connsiteX156" fmla="*/ 295094 w 703906"/>
                <a:gd name="connsiteY156" fmla="*/ 4122 h 233080"/>
                <a:gd name="connsiteX157" fmla="*/ 298339 w 703906"/>
                <a:gd name="connsiteY157" fmla="*/ 1874 h 233080"/>
                <a:gd name="connsiteX158" fmla="*/ 302583 w 703906"/>
                <a:gd name="connsiteY158" fmla="*/ 375 h 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03906" h="233080">
                  <a:moveTo>
                    <a:pt x="307701" y="0"/>
                  </a:moveTo>
                  <a:lnTo>
                    <a:pt x="396080" y="0"/>
                  </a:lnTo>
                  <a:lnTo>
                    <a:pt x="401323" y="375"/>
                  </a:lnTo>
                  <a:lnTo>
                    <a:pt x="405442" y="1874"/>
                  </a:lnTo>
                  <a:lnTo>
                    <a:pt x="409062" y="4122"/>
                  </a:lnTo>
                  <a:lnTo>
                    <a:pt x="411309" y="7494"/>
                  </a:lnTo>
                  <a:lnTo>
                    <a:pt x="412807" y="11241"/>
                  </a:lnTo>
                  <a:lnTo>
                    <a:pt x="413056" y="15363"/>
                  </a:lnTo>
                  <a:lnTo>
                    <a:pt x="412058" y="20109"/>
                  </a:lnTo>
                  <a:lnTo>
                    <a:pt x="409936" y="24980"/>
                  </a:lnTo>
                  <a:lnTo>
                    <a:pt x="409312" y="26479"/>
                  </a:lnTo>
                  <a:lnTo>
                    <a:pt x="407814" y="28977"/>
                  </a:lnTo>
                  <a:lnTo>
                    <a:pt x="406440" y="32349"/>
                  </a:lnTo>
                  <a:lnTo>
                    <a:pt x="404318" y="36096"/>
                  </a:lnTo>
                  <a:lnTo>
                    <a:pt x="402196" y="40717"/>
                  </a:lnTo>
                  <a:lnTo>
                    <a:pt x="399825" y="45713"/>
                  </a:lnTo>
                  <a:lnTo>
                    <a:pt x="397328" y="50834"/>
                  </a:lnTo>
                  <a:lnTo>
                    <a:pt x="394707" y="56454"/>
                  </a:lnTo>
                  <a:lnTo>
                    <a:pt x="392085" y="61825"/>
                  </a:lnTo>
                  <a:lnTo>
                    <a:pt x="389589" y="67446"/>
                  </a:lnTo>
                  <a:lnTo>
                    <a:pt x="386967" y="72566"/>
                  </a:lnTo>
                  <a:lnTo>
                    <a:pt x="384596" y="77812"/>
                  </a:lnTo>
                  <a:lnTo>
                    <a:pt x="382474" y="82184"/>
                  </a:lnTo>
                  <a:lnTo>
                    <a:pt x="380601" y="86180"/>
                  </a:lnTo>
                  <a:lnTo>
                    <a:pt x="378978" y="89678"/>
                  </a:lnTo>
                  <a:lnTo>
                    <a:pt x="377855" y="92051"/>
                  </a:lnTo>
                  <a:lnTo>
                    <a:pt x="376856" y="93674"/>
                  </a:lnTo>
                  <a:lnTo>
                    <a:pt x="376731" y="94424"/>
                  </a:lnTo>
                  <a:lnTo>
                    <a:pt x="381600" y="195592"/>
                  </a:lnTo>
                  <a:lnTo>
                    <a:pt x="386343" y="186724"/>
                  </a:lnTo>
                  <a:lnTo>
                    <a:pt x="391461" y="176607"/>
                  </a:lnTo>
                  <a:lnTo>
                    <a:pt x="396829" y="165366"/>
                  </a:lnTo>
                  <a:lnTo>
                    <a:pt x="402696" y="153501"/>
                  </a:lnTo>
                  <a:lnTo>
                    <a:pt x="408313" y="140761"/>
                  </a:lnTo>
                  <a:lnTo>
                    <a:pt x="414180" y="127897"/>
                  </a:lnTo>
                  <a:lnTo>
                    <a:pt x="420047" y="114782"/>
                  </a:lnTo>
                  <a:lnTo>
                    <a:pt x="425914" y="101668"/>
                  </a:lnTo>
                  <a:lnTo>
                    <a:pt x="431531" y="88554"/>
                  </a:lnTo>
                  <a:lnTo>
                    <a:pt x="436899" y="76064"/>
                  </a:lnTo>
                  <a:lnTo>
                    <a:pt x="442017" y="63948"/>
                  </a:lnTo>
                  <a:lnTo>
                    <a:pt x="446760" y="52707"/>
                  </a:lnTo>
                  <a:lnTo>
                    <a:pt x="451004" y="42591"/>
                  </a:lnTo>
                  <a:lnTo>
                    <a:pt x="453376" y="37720"/>
                  </a:lnTo>
                  <a:lnTo>
                    <a:pt x="456621" y="33473"/>
                  </a:lnTo>
                  <a:lnTo>
                    <a:pt x="460616" y="29976"/>
                  </a:lnTo>
                  <a:lnTo>
                    <a:pt x="464985" y="27103"/>
                  </a:lnTo>
                  <a:lnTo>
                    <a:pt x="470477" y="25479"/>
                  </a:lnTo>
                  <a:lnTo>
                    <a:pt x="475845" y="24980"/>
                  </a:lnTo>
                  <a:lnTo>
                    <a:pt x="480464" y="25230"/>
                  </a:lnTo>
                  <a:lnTo>
                    <a:pt x="484708" y="26479"/>
                  </a:lnTo>
                  <a:lnTo>
                    <a:pt x="484957" y="26479"/>
                  </a:lnTo>
                  <a:lnTo>
                    <a:pt x="486081" y="26853"/>
                  </a:lnTo>
                  <a:lnTo>
                    <a:pt x="488702" y="28102"/>
                  </a:lnTo>
                  <a:lnTo>
                    <a:pt x="492197" y="29476"/>
                  </a:lnTo>
                  <a:lnTo>
                    <a:pt x="496941" y="31600"/>
                  </a:lnTo>
                  <a:lnTo>
                    <a:pt x="502309" y="33973"/>
                  </a:lnTo>
                  <a:lnTo>
                    <a:pt x="508924" y="36720"/>
                  </a:lnTo>
                  <a:lnTo>
                    <a:pt x="516164" y="39968"/>
                  </a:lnTo>
                  <a:lnTo>
                    <a:pt x="524153" y="43590"/>
                  </a:lnTo>
                  <a:lnTo>
                    <a:pt x="532517" y="47337"/>
                  </a:lnTo>
                  <a:lnTo>
                    <a:pt x="541629" y="51458"/>
                  </a:lnTo>
                  <a:lnTo>
                    <a:pt x="551241" y="55705"/>
                  </a:lnTo>
                  <a:lnTo>
                    <a:pt x="561352" y="60451"/>
                  </a:lnTo>
                  <a:lnTo>
                    <a:pt x="571463" y="65072"/>
                  </a:lnTo>
                  <a:lnTo>
                    <a:pt x="581949" y="70068"/>
                  </a:lnTo>
                  <a:lnTo>
                    <a:pt x="592809" y="74940"/>
                  </a:lnTo>
                  <a:lnTo>
                    <a:pt x="603294" y="80060"/>
                  </a:lnTo>
                  <a:lnTo>
                    <a:pt x="614155" y="85306"/>
                  </a:lnTo>
                  <a:lnTo>
                    <a:pt x="624640" y="90177"/>
                  </a:lnTo>
                  <a:lnTo>
                    <a:pt x="635250" y="95298"/>
                  </a:lnTo>
                  <a:lnTo>
                    <a:pt x="645237" y="100544"/>
                  </a:lnTo>
                  <a:lnTo>
                    <a:pt x="655348" y="105415"/>
                  </a:lnTo>
                  <a:lnTo>
                    <a:pt x="666208" y="111285"/>
                  </a:lnTo>
                  <a:lnTo>
                    <a:pt x="675820" y="117655"/>
                  </a:lnTo>
                  <a:lnTo>
                    <a:pt x="683934" y="124150"/>
                  </a:lnTo>
                  <a:lnTo>
                    <a:pt x="691049" y="131019"/>
                  </a:lnTo>
                  <a:lnTo>
                    <a:pt x="696666" y="138014"/>
                  </a:lnTo>
                  <a:lnTo>
                    <a:pt x="700660" y="145258"/>
                  </a:lnTo>
                  <a:lnTo>
                    <a:pt x="703157" y="152752"/>
                  </a:lnTo>
                  <a:lnTo>
                    <a:pt x="703906" y="160246"/>
                  </a:lnTo>
                  <a:lnTo>
                    <a:pt x="703906" y="233080"/>
                  </a:lnTo>
                  <a:lnTo>
                    <a:pt x="0" y="233080"/>
                  </a:lnTo>
                  <a:lnTo>
                    <a:pt x="0" y="160246"/>
                  </a:lnTo>
                  <a:lnTo>
                    <a:pt x="999" y="152752"/>
                  </a:lnTo>
                  <a:lnTo>
                    <a:pt x="3246" y="145258"/>
                  </a:lnTo>
                  <a:lnTo>
                    <a:pt x="7490" y="138014"/>
                  </a:lnTo>
                  <a:lnTo>
                    <a:pt x="12857" y="131019"/>
                  </a:lnTo>
                  <a:lnTo>
                    <a:pt x="19973" y="124150"/>
                  </a:lnTo>
                  <a:lnTo>
                    <a:pt x="28336" y="117655"/>
                  </a:lnTo>
                  <a:lnTo>
                    <a:pt x="37948" y="111285"/>
                  </a:lnTo>
                  <a:lnTo>
                    <a:pt x="48808" y="105415"/>
                  </a:lnTo>
                  <a:lnTo>
                    <a:pt x="58544" y="100544"/>
                  </a:lnTo>
                  <a:lnTo>
                    <a:pt x="68655" y="95298"/>
                  </a:lnTo>
                  <a:lnTo>
                    <a:pt x="79266" y="90177"/>
                  </a:lnTo>
                  <a:lnTo>
                    <a:pt x="89751" y="85306"/>
                  </a:lnTo>
                  <a:lnTo>
                    <a:pt x="100612" y="80060"/>
                  </a:lnTo>
                  <a:lnTo>
                    <a:pt x="111347" y="74940"/>
                  </a:lnTo>
                  <a:lnTo>
                    <a:pt x="121832" y="70068"/>
                  </a:lnTo>
                  <a:lnTo>
                    <a:pt x="132443" y="65072"/>
                  </a:lnTo>
                  <a:lnTo>
                    <a:pt x="142803" y="60451"/>
                  </a:lnTo>
                  <a:lnTo>
                    <a:pt x="152540" y="55705"/>
                  </a:lnTo>
                  <a:lnTo>
                    <a:pt x="162152" y="51458"/>
                  </a:lnTo>
                  <a:lnTo>
                    <a:pt x="171389" y="47337"/>
                  </a:lnTo>
                  <a:lnTo>
                    <a:pt x="180002" y="43590"/>
                  </a:lnTo>
                  <a:lnTo>
                    <a:pt x="187991" y="39968"/>
                  </a:lnTo>
                  <a:lnTo>
                    <a:pt x="194982" y="36720"/>
                  </a:lnTo>
                  <a:lnTo>
                    <a:pt x="201597" y="33973"/>
                  </a:lnTo>
                  <a:lnTo>
                    <a:pt x="207215" y="31600"/>
                  </a:lnTo>
                  <a:lnTo>
                    <a:pt x="211709" y="29476"/>
                  </a:lnTo>
                  <a:lnTo>
                    <a:pt x="215453" y="28102"/>
                  </a:lnTo>
                  <a:lnTo>
                    <a:pt x="217700" y="26853"/>
                  </a:lnTo>
                  <a:lnTo>
                    <a:pt x="219198" y="26479"/>
                  </a:lnTo>
                  <a:lnTo>
                    <a:pt x="223567" y="25230"/>
                  </a:lnTo>
                  <a:lnTo>
                    <a:pt x="228061" y="24980"/>
                  </a:lnTo>
                  <a:lnTo>
                    <a:pt x="233678" y="25479"/>
                  </a:lnTo>
                  <a:lnTo>
                    <a:pt x="238796" y="27103"/>
                  </a:lnTo>
                  <a:lnTo>
                    <a:pt x="243540" y="29976"/>
                  </a:lnTo>
                  <a:lnTo>
                    <a:pt x="247534" y="33473"/>
                  </a:lnTo>
                  <a:lnTo>
                    <a:pt x="250530" y="37720"/>
                  </a:lnTo>
                  <a:lnTo>
                    <a:pt x="252902" y="42591"/>
                  </a:lnTo>
                  <a:lnTo>
                    <a:pt x="257396" y="52707"/>
                  </a:lnTo>
                  <a:lnTo>
                    <a:pt x="262014" y="63948"/>
                  </a:lnTo>
                  <a:lnTo>
                    <a:pt x="267007" y="76064"/>
                  </a:lnTo>
                  <a:lnTo>
                    <a:pt x="272375" y="88554"/>
                  </a:lnTo>
                  <a:lnTo>
                    <a:pt x="277992" y="101668"/>
                  </a:lnTo>
                  <a:lnTo>
                    <a:pt x="283859" y="114782"/>
                  </a:lnTo>
                  <a:lnTo>
                    <a:pt x="289726" y="127897"/>
                  </a:lnTo>
                  <a:lnTo>
                    <a:pt x="295593" y="140761"/>
                  </a:lnTo>
                  <a:lnTo>
                    <a:pt x="301460" y="153501"/>
                  </a:lnTo>
                  <a:lnTo>
                    <a:pt x="307077" y="165366"/>
                  </a:lnTo>
                  <a:lnTo>
                    <a:pt x="312445" y="176607"/>
                  </a:lnTo>
                  <a:lnTo>
                    <a:pt x="317563" y="186724"/>
                  </a:lnTo>
                  <a:lnTo>
                    <a:pt x="322556" y="195592"/>
                  </a:lnTo>
                  <a:lnTo>
                    <a:pt x="327175" y="94424"/>
                  </a:lnTo>
                  <a:lnTo>
                    <a:pt x="326925" y="93674"/>
                  </a:lnTo>
                  <a:lnTo>
                    <a:pt x="326301" y="92051"/>
                  </a:lnTo>
                  <a:lnTo>
                    <a:pt x="324928" y="89678"/>
                  </a:lnTo>
                  <a:lnTo>
                    <a:pt x="323430" y="86180"/>
                  </a:lnTo>
                  <a:lnTo>
                    <a:pt x="321557" y="82184"/>
                  </a:lnTo>
                  <a:lnTo>
                    <a:pt x="319186" y="77812"/>
                  </a:lnTo>
                  <a:lnTo>
                    <a:pt x="316939" y="72566"/>
                  </a:lnTo>
                  <a:lnTo>
                    <a:pt x="314567" y="67446"/>
                  </a:lnTo>
                  <a:lnTo>
                    <a:pt x="311696" y="61825"/>
                  </a:lnTo>
                  <a:lnTo>
                    <a:pt x="309199" y="56454"/>
                  </a:lnTo>
                  <a:lnTo>
                    <a:pt x="306578" y="50834"/>
                  </a:lnTo>
                  <a:lnTo>
                    <a:pt x="303957" y="45713"/>
                  </a:lnTo>
                  <a:lnTo>
                    <a:pt x="301710" y="40717"/>
                  </a:lnTo>
                  <a:lnTo>
                    <a:pt x="299588" y="36096"/>
                  </a:lnTo>
                  <a:lnTo>
                    <a:pt x="297715" y="32349"/>
                  </a:lnTo>
                  <a:lnTo>
                    <a:pt x="296092" y="28977"/>
                  </a:lnTo>
                  <a:lnTo>
                    <a:pt x="294844" y="26479"/>
                  </a:lnTo>
                  <a:lnTo>
                    <a:pt x="293970" y="24980"/>
                  </a:lnTo>
                  <a:lnTo>
                    <a:pt x="291848" y="20109"/>
                  </a:lnTo>
                  <a:lnTo>
                    <a:pt x="290850" y="15363"/>
                  </a:lnTo>
                  <a:lnTo>
                    <a:pt x="291099" y="11241"/>
                  </a:lnTo>
                  <a:lnTo>
                    <a:pt x="292472" y="7494"/>
                  </a:lnTo>
                  <a:lnTo>
                    <a:pt x="295094" y="4122"/>
                  </a:lnTo>
                  <a:lnTo>
                    <a:pt x="298339" y="1874"/>
                  </a:lnTo>
                  <a:lnTo>
                    <a:pt x="302583" y="3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a:latin typeface="Corbel" panose="020B0503020204020204" pitchFamily="34" charset="0"/>
              </a:endParaRPr>
            </a:p>
          </p:txBody>
        </p:sp>
      </p:grpSp>
      <p:sp>
        <p:nvSpPr>
          <p:cNvPr id="28" name="Text Placeholder 24"/>
          <p:cNvSpPr>
            <a:spLocks noGrp="1"/>
          </p:cNvSpPr>
          <p:nvPr>
            <p:ph type="body" sz="quarter" idx="13" hasCustomPrompt="1"/>
          </p:nvPr>
        </p:nvSpPr>
        <p:spPr>
          <a:xfrm>
            <a:off x="114298" y="3819525"/>
            <a:ext cx="11953875" cy="2219325"/>
          </a:xfrm>
          <a:prstGeom prst="rect">
            <a:avLst/>
          </a:prstGeom>
          <a:noFill/>
        </p:spPr>
        <p:txBody>
          <a:bodyPr wrap="none" lIns="1044000" tIns="288000" rtlCol="0">
            <a:noAutofit/>
          </a:bodyPr>
          <a:lstStyle>
            <a:lvl1pPr marL="0" indent="0">
              <a:buNone/>
              <a:defRPr lang="en-US" sz="1600" dirty="0" smtClean="0">
                <a:solidFill>
                  <a:schemeClr val="bg1">
                    <a:lumMod val="65000"/>
                  </a:schemeClr>
                </a:solidFill>
                <a:latin typeface="Corbel" panose="020B0503020204020204" pitchFamily="34" charset="0"/>
              </a:defRPr>
            </a:lvl1pPr>
          </a:lstStyle>
          <a:p>
            <a:pPr marL="0" lvl="0"/>
            <a:r>
              <a:rPr lang="en-US" err="1"/>
              <a:t>Titre</a:t>
            </a:r>
            <a:r>
              <a:rPr lang="en-US"/>
              <a:t> des parties</a:t>
            </a:r>
          </a:p>
        </p:txBody>
      </p:sp>
      <p:cxnSp>
        <p:nvCxnSpPr>
          <p:cNvPr id="29" name="Straight Connector 28"/>
          <p:cNvCxnSpPr/>
          <p:nvPr userDrawn="1"/>
        </p:nvCxnSpPr>
        <p:spPr>
          <a:xfrm>
            <a:off x="1151548" y="4363054"/>
            <a:ext cx="10248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Text Placeholder 26"/>
          <p:cNvSpPr>
            <a:spLocks noGrp="1"/>
          </p:cNvSpPr>
          <p:nvPr>
            <p:ph type="body" sz="quarter" idx="14" hasCustomPrompt="1"/>
          </p:nvPr>
        </p:nvSpPr>
        <p:spPr>
          <a:xfrm>
            <a:off x="980586" y="4495800"/>
            <a:ext cx="10728324" cy="1543050"/>
          </a:xfrm>
          <a:prstGeom prst="rect">
            <a:avLst/>
          </a:prstGeom>
          <a:noFill/>
        </p:spPr>
        <p:txBody>
          <a:bodyPr wrap="square" lIns="108000" tIns="0" rIns="108000" bIns="0" numCol="4" spcCol="432000" rtlCol="0" anchor="t">
            <a:noAutofit/>
          </a:bodyPr>
          <a:lstStyle>
            <a:lvl1pPr>
              <a:spcBef>
                <a:spcPts val="0"/>
              </a:spcBef>
              <a:spcAft>
                <a:spcPts val="1800"/>
              </a:spcAft>
              <a:defRPr lang="en-US" sz="1400" baseline="0" dirty="0" smtClean="0">
                <a:solidFill>
                  <a:schemeClr val="bg1">
                    <a:lumMod val="65000"/>
                  </a:schemeClr>
                </a:solidFill>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sp>
        <p:nvSpPr>
          <p:cNvPr id="27" name="Text Placeholder 26"/>
          <p:cNvSpPr>
            <a:spLocks noGrp="1"/>
          </p:cNvSpPr>
          <p:nvPr>
            <p:ph type="body" sz="quarter" idx="12" hasCustomPrompt="1"/>
          </p:nvPr>
        </p:nvSpPr>
        <p:spPr>
          <a:xfrm>
            <a:off x="980588" y="1999276"/>
            <a:ext cx="10728324" cy="1544023"/>
          </a:xfrm>
          <a:prstGeom prst="rect">
            <a:avLst/>
          </a:prstGeom>
          <a:noFill/>
        </p:spPr>
        <p:txBody>
          <a:bodyPr wrap="square" lIns="108000" tIns="0" rIns="108000" bIns="0" numCol="4" spcCol="432000" rtlCol="0" anchor="t">
            <a:noAutofit/>
          </a:bodyPr>
          <a:lstStyle>
            <a:lvl1pPr>
              <a:spcBef>
                <a:spcPts val="0"/>
              </a:spcBef>
              <a:spcAft>
                <a:spcPts val="1800"/>
              </a:spcAft>
              <a:defRPr lang="en-US" sz="1400" baseline="0" dirty="0" smtClean="0">
                <a:solidFill>
                  <a:schemeClr val="tx1"/>
                </a:solidFill>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cxnSp>
        <p:nvCxnSpPr>
          <p:cNvPr id="10" name="Straight Connector 9"/>
          <p:cNvCxnSpPr/>
          <p:nvPr userDrawn="1"/>
        </p:nvCxnSpPr>
        <p:spPr>
          <a:xfrm>
            <a:off x="1151550" y="1867504"/>
            <a:ext cx="102489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6" name="Group 6"/>
          <p:cNvGrpSpPr/>
          <p:nvPr userDrawn="1"/>
        </p:nvGrpSpPr>
        <p:grpSpPr>
          <a:xfrm>
            <a:off x="1038058" y="1998576"/>
            <a:ext cx="1060450" cy="263358"/>
            <a:chOff x="4044950" y="2714792"/>
            <a:chExt cx="736600" cy="263358"/>
          </a:xfrm>
        </p:grpSpPr>
        <p:cxnSp>
          <p:nvCxnSpPr>
            <p:cNvPr id="33" name="Straight Connector 7"/>
            <p:cNvCxnSpPr/>
            <p:nvPr/>
          </p:nvCxnSpPr>
          <p:spPr>
            <a:xfrm>
              <a:off x="4044950" y="2978150"/>
              <a:ext cx="736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Straight Connector 8"/>
            <p:cNvCxnSpPr/>
            <p:nvPr/>
          </p:nvCxnSpPr>
          <p:spPr>
            <a:xfrm>
              <a:off x="4044950" y="2714792"/>
              <a:ext cx="736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629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ED2EF61-B146-4F10-8C4A-3657B53719CD}"/>
              </a:ext>
            </a:extLst>
          </p:cNvPr>
          <p:cNvSpPr/>
          <p:nvPr userDrawn="1"/>
        </p:nvSpPr>
        <p:spPr>
          <a:xfrm>
            <a:off x="114298" y="1323275"/>
            <a:ext cx="11953875" cy="4897008"/>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2" name="Rectangle 31">
            <a:extLst>
              <a:ext uri="{FF2B5EF4-FFF2-40B4-BE49-F238E27FC236}">
                <a16:creationId xmlns:a16="http://schemas.microsoft.com/office/drawing/2014/main" id="{74BEA57A-2B25-49DF-A698-2B62D030B967}"/>
              </a:ext>
            </a:extLst>
          </p:cNvPr>
          <p:cNvSpPr/>
          <p:nvPr userDrawn="1"/>
        </p:nvSpPr>
        <p:spPr>
          <a:xfrm>
            <a:off x="114874" y="76200"/>
            <a:ext cx="11962826" cy="1247075"/>
          </a:xfrm>
          <a:prstGeom prst="rect">
            <a:avLst/>
          </a:prstGeom>
          <a:gradFill flip="none" rotWithShape="1">
            <a:gsLst>
              <a:gs pos="0">
                <a:schemeClr val="accent1"/>
              </a:gs>
              <a:gs pos="99684">
                <a:schemeClr val="accent1">
                  <a:lumMod val="75000"/>
                </a:schemeClr>
              </a:gs>
            </a:gsLst>
            <a:path path="circle">
              <a:fillToRect l="50000" t="50000" r="50000" b="50000"/>
            </a:path>
            <a:tileRect/>
          </a:gradFill>
          <a:ln>
            <a:noFill/>
          </a:ln>
          <a:effectLst>
            <a:innerShdw blurRad="63500" dist="38100" dir="54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3" name="Title 1">
            <a:extLst>
              <a:ext uri="{FF2B5EF4-FFF2-40B4-BE49-F238E27FC236}">
                <a16:creationId xmlns:a16="http://schemas.microsoft.com/office/drawing/2014/main" id="{2ED8E6DA-E039-4EAA-9E02-FE65A8E17D9C}"/>
              </a:ext>
            </a:extLst>
          </p:cNvPr>
          <p:cNvSpPr txBox="1">
            <a:spLocks/>
          </p:cNvSpPr>
          <p:nvPr userDrawn="1"/>
        </p:nvSpPr>
        <p:spPr>
          <a:xfrm>
            <a:off x="838200" y="177417"/>
            <a:ext cx="10515600" cy="114585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orbel" panose="020B0503020204020204" pitchFamily="34" charset="0"/>
              </a:rPr>
              <a:t>SOMMAIRE</a:t>
            </a:r>
            <a:endParaRPr lang="fr-FR">
              <a:solidFill>
                <a:schemeClr val="bg1"/>
              </a:solidFill>
              <a:latin typeface="Corbel" panose="020B0503020204020204" pitchFamily="34" charset="0"/>
            </a:endParaRPr>
          </a:p>
        </p:txBody>
      </p:sp>
      <p:grpSp>
        <p:nvGrpSpPr>
          <p:cNvPr id="34" name="Group 20">
            <a:extLst>
              <a:ext uri="{FF2B5EF4-FFF2-40B4-BE49-F238E27FC236}">
                <a16:creationId xmlns:a16="http://schemas.microsoft.com/office/drawing/2014/main" id="{686868B9-C3A3-4584-9F2D-76AE118ABBED}"/>
              </a:ext>
            </a:extLst>
          </p:cNvPr>
          <p:cNvGrpSpPr/>
          <p:nvPr userDrawn="1"/>
        </p:nvGrpSpPr>
        <p:grpSpPr>
          <a:xfrm>
            <a:off x="5482867" y="-1196177"/>
            <a:ext cx="6585306" cy="2562688"/>
            <a:chOff x="8260998" y="5093736"/>
            <a:chExt cx="4313917" cy="1678771"/>
          </a:xfrm>
          <a:solidFill>
            <a:schemeClr val="accent2">
              <a:alpha val="8000"/>
            </a:schemeClr>
          </a:solidFill>
        </p:grpSpPr>
        <p:sp>
          <p:nvSpPr>
            <p:cNvPr id="35" name="Freeform 21">
              <a:extLst>
                <a:ext uri="{FF2B5EF4-FFF2-40B4-BE49-F238E27FC236}">
                  <a16:creationId xmlns:a16="http://schemas.microsoft.com/office/drawing/2014/main" id="{E08897B0-6B74-4D8A-9A06-DC785CDD4A50}"/>
                </a:ext>
              </a:extLst>
            </p:cNvPr>
            <p:cNvSpPr/>
            <p:nvPr userDrawn="1"/>
          </p:nvSpPr>
          <p:spPr>
            <a:xfrm>
              <a:off x="8260998"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6" name="Freeform 22">
              <a:extLst>
                <a:ext uri="{FF2B5EF4-FFF2-40B4-BE49-F238E27FC236}">
                  <a16:creationId xmlns:a16="http://schemas.microsoft.com/office/drawing/2014/main" id="{F46A0709-AF1D-47BB-AAAF-2B58F2C5D0AF}"/>
                </a:ext>
              </a:extLst>
            </p:cNvPr>
            <p:cNvSpPr/>
            <p:nvPr userDrawn="1"/>
          </p:nvSpPr>
          <p:spPr>
            <a:xfrm flipH="1">
              <a:off x="10743295"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grpSp>
      <p:grpSp>
        <p:nvGrpSpPr>
          <p:cNvPr id="37" name="Group 4">
            <a:extLst>
              <a:ext uri="{FF2B5EF4-FFF2-40B4-BE49-F238E27FC236}">
                <a16:creationId xmlns:a16="http://schemas.microsoft.com/office/drawing/2014/main" id="{769F0789-0B8D-4E98-8A17-CD15D77D3460}"/>
              </a:ext>
            </a:extLst>
          </p:cNvPr>
          <p:cNvGrpSpPr>
            <a:grpSpLocks noChangeAspect="1"/>
          </p:cNvGrpSpPr>
          <p:nvPr userDrawn="1"/>
        </p:nvGrpSpPr>
        <p:grpSpPr bwMode="auto">
          <a:xfrm>
            <a:off x="9505146" y="550239"/>
            <a:ext cx="703906" cy="769078"/>
            <a:chOff x="2427" y="620"/>
            <a:chExt cx="2819" cy="3080"/>
          </a:xfrm>
          <a:solidFill>
            <a:schemeClr val="tx1"/>
          </a:solidFill>
        </p:grpSpPr>
        <p:sp>
          <p:nvSpPr>
            <p:cNvPr id="38" name="Freeform 6">
              <a:extLst>
                <a:ext uri="{FF2B5EF4-FFF2-40B4-BE49-F238E27FC236}">
                  <a16:creationId xmlns:a16="http://schemas.microsoft.com/office/drawing/2014/main" id="{FC106C26-87C4-4C8D-BBDF-93493DC28E4E}"/>
                </a:ext>
              </a:extLst>
            </p:cNvPr>
            <p:cNvSpPr>
              <a:spLocks/>
            </p:cNvSpPr>
            <p:nvPr/>
          </p:nvSpPr>
          <p:spPr bwMode="auto">
            <a:xfrm>
              <a:off x="3185" y="620"/>
              <a:ext cx="1296" cy="1620"/>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39" name="Freeform 7">
              <a:extLst>
                <a:ext uri="{FF2B5EF4-FFF2-40B4-BE49-F238E27FC236}">
                  <a16:creationId xmlns:a16="http://schemas.microsoft.com/office/drawing/2014/main" id="{2AB8133C-3458-401E-8C43-D494DA3B40B2}"/>
                </a:ext>
              </a:extLst>
            </p:cNvPr>
            <p:cNvSpPr>
              <a:spLocks/>
            </p:cNvSpPr>
            <p:nvPr/>
          </p:nvSpPr>
          <p:spPr bwMode="auto">
            <a:xfrm>
              <a:off x="2427" y="2421"/>
              <a:ext cx="2819" cy="1279"/>
            </a:xfrm>
            <a:custGeom>
              <a:avLst/>
              <a:gdLst>
                <a:gd name="T0" fmla="*/ 3215 w 5639"/>
                <a:gd name="T1" fmla="*/ 3 h 2557"/>
                <a:gd name="T2" fmla="*/ 3295 w 5639"/>
                <a:gd name="T3" fmla="*/ 60 h 2557"/>
                <a:gd name="T4" fmla="*/ 3301 w 5639"/>
                <a:gd name="T5" fmla="*/ 161 h 2557"/>
                <a:gd name="T6" fmla="*/ 3267 w 5639"/>
                <a:gd name="T7" fmla="*/ 232 h 2557"/>
                <a:gd name="T8" fmla="*/ 3222 w 5639"/>
                <a:gd name="T9" fmla="*/ 326 h 2557"/>
                <a:gd name="T10" fmla="*/ 3162 w 5639"/>
                <a:gd name="T11" fmla="*/ 452 h 2557"/>
                <a:gd name="T12" fmla="*/ 3100 w 5639"/>
                <a:gd name="T13" fmla="*/ 581 h 2557"/>
                <a:gd name="T14" fmla="*/ 3049 w 5639"/>
                <a:gd name="T15" fmla="*/ 690 h 2557"/>
                <a:gd name="T16" fmla="*/ 3019 w 5639"/>
                <a:gd name="T17" fmla="*/ 750 h 2557"/>
                <a:gd name="T18" fmla="*/ 3095 w 5639"/>
                <a:gd name="T19" fmla="*/ 1495 h 2557"/>
                <a:gd name="T20" fmla="*/ 3226 w 5639"/>
                <a:gd name="T21" fmla="*/ 1229 h 2557"/>
                <a:gd name="T22" fmla="*/ 3365 w 5639"/>
                <a:gd name="T23" fmla="*/ 919 h 2557"/>
                <a:gd name="T24" fmla="*/ 3500 w 5639"/>
                <a:gd name="T25" fmla="*/ 609 h 2557"/>
                <a:gd name="T26" fmla="*/ 3613 w 5639"/>
                <a:gd name="T27" fmla="*/ 341 h 2557"/>
                <a:gd name="T28" fmla="*/ 3658 w 5639"/>
                <a:gd name="T29" fmla="*/ 268 h 2557"/>
                <a:gd name="T30" fmla="*/ 3769 w 5639"/>
                <a:gd name="T31" fmla="*/ 204 h 2557"/>
                <a:gd name="T32" fmla="*/ 3883 w 5639"/>
                <a:gd name="T33" fmla="*/ 212 h 2557"/>
                <a:gd name="T34" fmla="*/ 3915 w 5639"/>
                <a:gd name="T35" fmla="*/ 225 h 2557"/>
                <a:gd name="T36" fmla="*/ 4024 w 5639"/>
                <a:gd name="T37" fmla="*/ 272 h 2557"/>
                <a:gd name="T38" fmla="*/ 4199 w 5639"/>
                <a:gd name="T39" fmla="*/ 349 h 2557"/>
                <a:gd name="T40" fmla="*/ 4416 w 5639"/>
                <a:gd name="T41" fmla="*/ 446 h 2557"/>
                <a:gd name="T42" fmla="*/ 4662 w 5639"/>
                <a:gd name="T43" fmla="*/ 561 h 2557"/>
                <a:gd name="T44" fmla="*/ 4920 w 5639"/>
                <a:gd name="T45" fmla="*/ 683 h 2557"/>
                <a:gd name="T46" fmla="*/ 5169 w 5639"/>
                <a:gd name="T47" fmla="*/ 805 h 2557"/>
                <a:gd name="T48" fmla="*/ 5414 w 5639"/>
                <a:gd name="T49" fmla="*/ 942 h 2557"/>
                <a:gd name="T50" fmla="*/ 5581 w 5639"/>
                <a:gd name="T51" fmla="*/ 1105 h 2557"/>
                <a:gd name="T52" fmla="*/ 5639 w 5639"/>
                <a:gd name="T53" fmla="*/ 1283 h 2557"/>
                <a:gd name="T54" fmla="*/ 0 w 5639"/>
                <a:gd name="T55" fmla="*/ 1283 h 2557"/>
                <a:gd name="T56" fmla="*/ 60 w 5639"/>
                <a:gd name="T57" fmla="*/ 1105 h 2557"/>
                <a:gd name="T58" fmla="*/ 227 w 5639"/>
                <a:gd name="T59" fmla="*/ 942 h 2557"/>
                <a:gd name="T60" fmla="*/ 469 w 5639"/>
                <a:gd name="T61" fmla="*/ 805 h 2557"/>
                <a:gd name="T62" fmla="*/ 719 w 5639"/>
                <a:gd name="T63" fmla="*/ 683 h 2557"/>
                <a:gd name="T64" fmla="*/ 976 w 5639"/>
                <a:gd name="T65" fmla="*/ 561 h 2557"/>
                <a:gd name="T66" fmla="*/ 1222 w 5639"/>
                <a:gd name="T67" fmla="*/ 446 h 2557"/>
                <a:gd name="T68" fmla="*/ 1442 w 5639"/>
                <a:gd name="T69" fmla="*/ 349 h 2557"/>
                <a:gd name="T70" fmla="*/ 1615 w 5639"/>
                <a:gd name="T71" fmla="*/ 272 h 2557"/>
                <a:gd name="T72" fmla="*/ 1726 w 5639"/>
                <a:gd name="T73" fmla="*/ 225 h 2557"/>
                <a:gd name="T74" fmla="*/ 1756 w 5639"/>
                <a:gd name="T75" fmla="*/ 212 h 2557"/>
                <a:gd name="T76" fmla="*/ 1872 w 5639"/>
                <a:gd name="T77" fmla="*/ 204 h 2557"/>
                <a:gd name="T78" fmla="*/ 1983 w 5639"/>
                <a:gd name="T79" fmla="*/ 268 h 2557"/>
                <a:gd name="T80" fmla="*/ 2026 w 5639"/>
                <a:gd name="T81" fmla="*/ 341 h 2557"/>
                <a:gd name="T82" fmla="*/ 2139 w 5639"/>
                <a:gd name="T83" fmla="*/ 609 h 2557"/>
                <a:gd name="T84" fmla="*/ 2274 w 5639"/>
                <a:gd name="T85" fmla="*/ 919 h 2557"/>
                <a:gd name="T86" fmla="*/ 2415 w 5639"/>
                <a:gd name="T87" fmla="*/ 1229 h 2557"/>
                <a:gd name="T88" fmla="*/ 2544 w 5639"/>
                <a:gd name="T89" fmla="*/ 1495 h 2557"/>
                <a:gd name="T90" fmla="*/ 2619 w 5639"/>
                <a:gd name="T91" fmla="*/ 750 h 2557"/>
                <a:gd name="T92" fmla="*/ 2591 w 5639"/>
                <a:gd name="T93" fmla="*/ 690 h 2557"/>
                <a:gd name="T94" fmla="*/ 2539 w 5639"/>
                <a:gd name="T95" fmla="*/ 581 h 2557"/>
                <a:gd name="T96" fmla="*/ 2477 w 5639"/>
                <a:gd name="T97" fmla="*/ 452 h 2557"/>
                <a:gd name="T98" fmla="*/ 2417 w 5639"/>
                <a:gd name="T99" fmla="*/ 326 h 2557"/>
                <a:gd name="T100" fmla="*/ 2372 w 5639"/>
                <a:gd name="T101" fmla="*/ 232 h 2557"/>
                <a:gd name="T102" fmla="*/ 2338 w 5639"/>
                <a:gd name="T103" fmla="*/ 161 h 2557"/>
                <a:gd name="T104" fmla="*/ 2343 w 5639"/>
                <a:gd name="T105" fmla="*/ 60 h 2557"/>
                <a:gd name="T106" fmla="*/ 2424 w 5639"/>
                <a:gd name="T107" fmla="*/ 3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9" h="2557">
                  <a:moveTo>
                    <a:pt x="2465" y="0"/>
                  </a:moveTo>
                  <a:lnTo>
                    <a:pt x="3173" y="0"/>
                  </a:lnTo>
                  <a:lnTo>
                    <a:pt x="3215" y="3"/>
                  </a:lnTo>
                  <a:lnTo>
                    <a:pt x="3248" y="15"/>
                  </a:lnTo>
                  <a:lnTo>
                    <a:pt x="3277" y="33"/>
                  </a:lnTo>
                  <a:lnTo>
                    <a:pt x="3295" y="60"/>
                  </a:lnTo>
                  <a:lnTo>
                    <a:pt x="3307" y="90"/>
                  </a:lnTo>
                  <a:lnTo>
                    <a:pt x="3309" y="123"/>
                  </a:lnTo>
                  <a:lnTo>
                    <a:pt x="3301" y="161"/>
                  </a:lnTo>
                  <a:lnTo>
                    <a:pt x="3284" y="200"/>
                  </a:lnTo>
                  <a:lnTo>
                    <a:pt x="3279" y="212"/>
                  </a:lnTo>
                  <a:lnTo>
                    <a:pt x="3267" y="232"/>
                  </a:lnTo>
                  <a:lnTo>
                    <a:pt x="3256" y="259"/>
                  </a:lnTo>
                  <a:lnTo>
                    <a:pt x="3239" y="289"/>
                  </a:lnTo>
                  <a:lnTo>
                    <a:pt x="3222" y="326"/>
                  </a:lnTo>
                  <a:lnTo>
                    <a:pt x="3203" y="366"/>
                  </a:lnTo>
                  <a:lnTo>
                    <a:pt x="3183" y="407"/>
                  </a:lnTo>
                  <a:lnTo>
                    <a:pt x="3162" y="452"/>
                  </a:lnTo>
                  <a:lnTo>
                    <a:pt x="3141" y="495"/>
                  </a:lnTo>
                  <a:lnTo>
                    <a:pt x="3121" y="540"/>
                  </a:lnTo>
                  <a:lnTo>
                    <a:pt x="3100" y="581"/>
                  </a:lnTo>
                  <a:lnTo>
                    <a:pt x="3081" y="623"/>
                  </a:lnTo>
                  <a:lnTo>
                    <a:pt x="3064" y="658"/>
                  </a:lnTo>
                  <a:lnTo>
                    <a:pt x="3049" y="690"/>
                  </a:lnTo>
                  <a:lnTo>
                    <a:pt x="3036" y="718"/>
                  </a:lnTo>
                  <a:lnTo>
                    <a:pt x="3027" y="737"/>
                  </a:lnTo>
                  <a:lnTo>
                    <a:pt x="3019" y="750"/>
                  </a:lnTo>
                  <a:lnTo>
                    <a:pt x="3018" y="756"/>
                  </a:lnTo>
                  <a:lnTo>
                    <a:pt x="3057" y="1566"/>
                  </a:lnTo>
                  <a:lnTo>
                    <a:pt x="3095" y="1495"/>
                  </a:lnTo>
                  <a:lnTo>
                    <a:pt x="3136" y="1414"/>
                  </a:lnTo>
                  <a:lnTo>
                    <a:pt x="3179" y="1324"/>
                  </a:lnTo>
                  <a:lnTo>
                    <a:pt x="3226" y="1229"/>
                  </a:lnTo>
                  <a:lnTo>
                    <a:pt x="3271" y="1127"/>
                  </a:lnTo>
                  <a:lnTo>
                    <a:pt x="3318" y="1024"/>
                  </a:lnTo>
                  <a:lnTo>
                    <a:pt x="3365" y="919"/>
                  </a:lnTo>
                  <a:lnTo>
                    <a:pt x="3412" y="814"/>
                  </a:lnTo>
                  <a:lnTo>
                    <a:pt x="3457" y="709"/>
                  </a:lnTo>
                  <a:lnTo>
                    <a:pt x="3500" y="609"/>
                  </a:lnTo>
                  <a:lnTo>
                    <a:pt x="3541" y="512"/>
                  </a:lnTo>
                  <a:lnTo>
                    <a:pt x="3579" y="422"/>
                  </a:lnTo>
                  <a:lnTo>
                    <a:pt x="3613" y="341"/>
                  </a:lnTo>
                  <a:lnTo>
                    <a:pt x="3613" y="341"/>
                  </a:lnTo>
                  <a:lnTo>
                    <a:pt x="3632" y="302"/>
                  </a:lnTo>
                  <a:lnTo>
                    <a:pt x="3658" y="268"/>
                  </a:lnTo>
                  <a:lnTo>
                    <a:pt x="3690" y="240"/>
                  </a:lnTo>
                  <a:lnTo>
                    <a:pt x="3725" y="217"/>
                  </a:lnTo>
                  <a:lnTo>
                    <a:pt x="3769" y="204"/>
                  </a:lnTo>
                  <a:lnTo>
                    <a:pt x="3812" y="200"/>
                  </a:lnTo>
                  <a:lnTo>
                    <a:pt x="3849" y="202"/>
                  </a:lnTo>
                  <a:lnTo>
                    <a:pt x="3883" y="212"/>
                  </a:lnTo>
                  <a:lnTo>
                    <a:pt x="3885" y="212"/>
                  </a:lnTo>
                  <a:lnTo>
                    <a:pt x="3894" y="215"/>
                  </a:lnTo>
                  <a:lnTo>
                    <a:pt x="3915" y="225"/>
                  </a:lnTo>
                  <a:lnTo>
                    <a:pt x="3943" y="236"/>
                  </a:lnTo>
                  <a:lnTo>
                    <a:pt x="3981" y="253"/>
                  </a:lnTo>
                  <a:lnTo>
                    <a:pt x="4024" y="272"/>
                  </a:lnTo>
                  <a:lnTo>
                    <a:pt x="4077" y="294"/>
                  </a:lnTo>
                  <a:lnTo>
                    <a:pt x="4135" y="320"/>
                  </a:lnTo>
                  <a:lnTo>
                    <a:pt x="4199" y="349"/>
                  </a:lnTo>
                  <a:lnTo>
                    <a:pt x="4266" y="379"/>
                  </a:lnTo>
                  <a:lnTo>
                    <a:pt x="4339" y="412"/>
                  </a:lnTo>
                  <a:lnTo>
                    <a:pt x="4416" y="446"/>
                  </a:lnTo>
                  <a:lnTo>
                    <a:pt x="4497" y="484"/>
                  </a:lnTo>
                  <a:lnTo>
                    <a:pt x="4578" y="521"/>
                  </a:lnTo>
                  <a:lnTo>
                    <a:pt x="4662" y="561"/>
                  </a:lnTo>
                  <a:lnTo>
                    <a:pt x="4749" y="600"/>
                  </a:lnTo>
                  <a:lnTo>
                    <a:pt x="4833" y="641"/>
                  </a:lnTo>
                  <a:lnTo>
                    <a:pt x="4920" y="683"/>
                  </a:lnTo>
                  <a:lnTo>
                    <a:pt x="5004" y="722"/>
                  </a:lnTo>
                  <a:lnTo>
                    <a:pt x="5089" y="763"/>
                  </a:lnTo>
                  <a:lnTo>
                    <a:pt x="5169" y="805"/>
                  </a:lnTo>
                  <a:lnTo>
                    <a:pt x="5250" y="844"/>
                  </a:lnTo>
                  <a:lnTo>
                    <a:pt x="5337" y="891"/>
                  </a:lnTo>
                  <a:lnTo>
                    <a:pt x="5414" y="942"/>
                  </a:lnTo>
                  <a:lnTo>
                    <a:pt x="5479" y="994"/>
                  </a:lnTo>
                  <a:lnTo>
                    <a:pt x="5536" y="1049"/>
                  </a:lnTo>
                  <a:lnTo>
                    <a:pt x="5581" y="1105"/>
                  </a:lnTo>
                  <a:lnTo>
                    <a:pt x="5613" y="1163"/>
                  </a:lnTo>
                  <a:lnTo>
                    <a:pt x="5633" y="1223"/>
                  </a:lnTo>
                  <a:lnTo>
                    <a:pt x="5639" y="1283"/>
                  </a:lnTo>
                  <a:lnTo>
                    <a:pt x="5639" y="2557"/>
                  </a:lnTo>
                  <a:lnTo>
                    <a:pt x="0" y="2557"/>
                  </a:lnTo>
                  <a:lnTo>
                    <a:pt x="0" y="1283"/>
                  </a:lnTo>
                  <a:lnTo>
                    <a:pt x="8" y="1223"/>
                  </a:lnTo>
                  <a:lnTo>
                    <a:pt x="26" y="1163"/>
                  </a:lnTo>
                  <a:lnTo>
                    <a:pt x="60" y="1105"/>
                  </a:lnTo>
                  <a:lnTo>
                    <a:pt x="103" y="1049"/>
                  </a:lnTo>
                  <a:lnTo>
                    <a:pt x="160" y="994"/>
                  </a:lnTo>
                  <a:lnTo>
                    <a:pt x="227" y="942"/>
                  </a:lnTo>
                  <a:lnTo>
                    <a:pt x="304" y="891"/>
                  </a:lnTo>
                  <a:lnTo>
                    <a:pt x="391" y="844"/>
                  </a:lnTo>
                  <a:lnTo>
                    <a:pt x="469" y="805"/>
                  </a:lnTo>
                  <a:lnTo>
                    <a:pt x="550" y="763"/>
                  </a:lnTo>
                  <a:lnTo>
                    <a:pt x="635" y="722"/>
                  </a:lnTo>
                  <a:lnTo>
                    <a:pt x="719" y="683"/>
                  </a:lnTo>
                  <a:lnTo>
                    <a:pt x="806" y="641"/>
                  </a:lnTo>
                  <a:lnTo>
                    <a:pt x="892" y="600"/>
                  </a:lnTo>
                  <a:lnTo>
                    <a:pt x="976" y="561"/>
                  </a:lnTo>
                  <a:lnTo>
                    <a:pt x="1061" y="521"/>
                  </a:lnTo>
                  <a:lnTo>
                    <a:pt x="1144" y="484"/>
                  </a:lnTo>
                  <a:lnTo>
                    <a:pt x="1222" y="446"/>
                  </a:lnTo>
                  <a:lnTo>
                    <a:pt x="1299" y="412"/>
                  </a:lnTo>
                  <a:lnTo>
                    <a:pt x="1373" y="379"/>
                  </a:lnTo>
                  <a:lnTo>
                    <a:pt x="1442" y="349"/>
                  </a:lnTo>
                  <a:lnTo>
                    <a:pt x="1506" y="320"/>
                  </a:lnTo>
                  <a:lnTo>
                    <a:pt x="1562" y="294"/>
                  </a:lnTo>
                  <a:lnTo>
                    <a:pt x="1615" y="272"/>
                  </a:lnTo>
                  <a:lnTo>
                    <a:pt x="1660" y="253"/>
                  </a:lnTo>
                  <a:lnTo>
                    <a:pt x="1696" y="236"/>
                  </a:lnTo>
                  <a:lnTo>
                    <a:pt x="1726" y="225"/>
                  </a:lnTo>
                  <a:lnTo>
                    <a:pt x="1744" y="215"/>
                  </a:lnTo>
                  <a:lnTo>
                    <a:pt x="1756" y="212"/>
                  </a:lnTo>
                  <a:lnTo>
                    <a:pt x="1756" y="212"/>
                  </a:lnTo>
                  <a:lnTo>
                    <a:pt x="1791" y="202"/>
                  </a:lnTo>
                  <a:lnTo>
                    <a:pt x="1827" y="200"/>
                  </a:lnTo>
                  <a:lnTo>
                    <a:pt x="1872" y="204"/>
                  </a:lnTo>
                  <a:lnTo>
                    <a:pt x="1913" y="217"/>
                  </a:lnTo>
                  <a:lnTo>
                    <a:pt x="1951" y="240"/>
                  </a:lnTo>
                  <a:lnTo>
                    <a:pt x="1983" y="268"/>
                  </a:lnTo>
                  <a:lnTo>
                    <a:pt x="2007" y="302"/>
                  </a:lnTo>
                  <a:lnTo>
                    <a:pt x="2026" y="341"/>
                  </a:lnTo>
                  <a:lnTo>
                    <a:pt x="2026" y="341"/>
                  </a:lnTo>
                  <a:lnTo>
                    <a:pt x="2062" y="422"/>
                  </a:lnTo>
                  <a:lnTo>
                    <a:pt x="2099" y="512"/>
                  </a:lnTo>
                  <a:lnTo>
                    <a:pt x="2139" y="609"/>
                  </a:lnTo>
                  <a:lnTo>
                    <a:pt x="2182" y="709"/>
                  </a:lnTo>
                  <a:lnTo>
                    <a:pt x="2227" y="814"/>
                  </a:lnTo>
                  <a:lnTo>
                    <a:pt x="2274" y="919"/>
                  </a:lnTo>
                  <a:lnTo>
                    <a:pt x="2321" y="1024"/>
                  </a:lnTo>
                  <a:lnTo>
                    <a:pt x="2368" y="1127"/>
                  </a:lnTo>
                  <a:lnTo>
                    <a:pt x="2415" y="1229"/>
                  </a:lnTo>
                  <a:lnTo>
                    <a:pt x="2460" y="1324"/>
                  </a:lnTo>
                  <a:lnTo>
                    <a:pt x="2503" y="1414"/>
                  </a:lnTo>
                  <a:lnTo>
                    <a:pt x="2544" y="1495"/>
                  </a:lnTo>
                  <a:lnTo>
                    <a:pt x="2584" y="1566"/>
                  </a:lnTo>
                  <a:lnTo>
                    <a:pt x="2621" y="756"/>
                  </a:lnTo>
                  <a:lnTo>
                    <a:pt x="2619" y="750"/>
                  </a:lnTo>
                  <a:lnTo>
                    <a:pt x="2614" y="737"/>
                  </a:lnTo>
                  <a:lnTo>
                    <a:pt x="2603" y="718"/>
                  </a:lnTo>
                  <a:lnTo>
                    <a:pt x="2591" y="690"/>
                  </a:lnTo>
                  <a:lnTo>
                    <a:pt x="2576" y="658"/>
                  </a:lnTo>
                  <a:lnTo>
                    <a:pt x="2557" y="623"/>
                  </a:lnTo>
                  <a:lnTo>
                    <a:pt x="2539" y="581"/>
                  </a:lnTo>
                  <a:lnTo>
                    <a:pt x="2520" y="540"/>
                  </a:lnTo>
                  <a:lnTo>
                    <a:pt x="2497" y="495"/>
                  </a:lnTo>
                  <a:lnTo>
                    <a:pt x="2477" y="452"/>
                  </a:lnTo>
                  <a:lnTo>
                    <a:pt x="2456" y="407"/>
                  </a:lnTo>
                  <a:lnTo>
                    <a:pt x="2435" y="366"/>
                  </a:lnTo>
                  <a:lnTo>
                    <a:pt x="2417" y="326"/>
                  </a:lnTo>
                  <a:lnTo>
                    <a:pt x="2400" y="289"/>
                  </a:lnTo>
                  <a:lnTo>
                    <a:pt x="2385" y="259"/>
                  </a:lnTo>
                  <a:lnTo>
                    <a:pt x="2372" y="232"/>
                  </a:lnTo>
                  <a:lnTo>
                    <a:pt x="2362" y="212"/>
                  </a:lnTo>
                  <a:lnTo>
                    <a:pt x="2355" y="200"/>
                  </a:lnTo>
                  <a:lnTo>
                    <a:pt x="2338" y="161"/>
                  </a:lnTo>
                  <a:lnTo>
                    <a:pt x="2330" y="123"/>
                  </a:lnTo>
                  <a:lnTo>
                    <a:pt x="2332" y="90"/>
                  </a:lnTo>
                  <a:lnTo>
                    <a:pt x="2343" y="60"/>
                  </a:lnTo>
                  <a:lnTo>
                    <a:pt x="2364" y="33"/>
                  </a:lnTo>
                  <a:lnTo>
                    <a:pt x="2390" y="15"/>
                  </a:lnTo>
                  <a:lnTo>
                    <a:pt x="2424" y="3"/>
                  </a:lnTo>
                  <a:lnTo>
                    <a:pt x="24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grpSp>
      <p:grpSp>
        <p:nvGrpSpPr>
          <p:cNvPr id="40" name="Group 14">
            <a:extLst>
              <a:ext uri="{FF2B5EF4-FFF2-40B4-BE49-F238E27FC236}">
                <a16:creationId xmlns:a16="http://schemas.microsoft.com/office/drawing/2014/main" id="{1CBE7EA2-CCF0-4DC4-AF9C-AF37CB65F187}"/>
              </a:ext>
            </a:extLst>
          </p:cNvPr>
          <p:cNvGrpSpPr/>
          <p:nvPr userDrawn="1"/>
        </p:nvGrpSpPr>
        <p:grpSpPr>
          <a:xfrm>
            <a:off x="8964301" y="639298"/>
            <a:ext cx="703906" cy="682790"/>
            <a:chOff x="8627102" y="639387"/>
            <a:chExt cx="703906" cy="682790"/>
          </a:xfrm>
          <a:solidFill>
            <a:schemeClr val="tx1"/>
          </a:solidFill>
        </p:grpSpPr>
        <p:sp>
          <p:nvSpPr>
            <p:cNvPr id="41" name="Freeform 6">
              <a:extLst>
                <a:ext uri="{FF2B5EF4-FFF2-40B4-BE49-F238E27FC236}">
                  <a16:creationId xmlns:a16="http://schemas.microsoft.com/office/drawing/2014/main" id="{08614F01-A2D9-4D3F-9C75-EEAD42A7042E}"/>
                </a:ext>
              </a:extLst>
            </p:cNvPr>
            <p:cNvSpPr>
              <a:spLocks/>
            </p:cNvSpPr>
            <p:nvPr/>
          </p:nvSpPr>
          <p:spPr bwMode="auto">
            <a:xfrm>
              <a:off x="8816375" y="639387"/>
              <a:ext cx="323612" cy="404515"/>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42" name="Freeform 16">
              <a:extLst>
                <a:ext uri="{FF2B5EF4-FFF2-40B4-BE49-F238E27FC236}">
                  <a16:creationId xmlns:a16="http://schemas.microsoft.com/office/drawing/2014/main" id="{2F601461-9F89-4EF4-B76C-B3634A26E38A}"/>
                </a:ext>
              </a:extLst>
            </p:cNvPr>
            <p:cNvSpPr>
              <a:spLocks/>
            </p:cNvSpPr>
            <p:nvPr/>
          </p:nvSpPr>
          <p:spPr bwMode="auto">
            <a:xfrm>
              <a:off x="8627102" y="1089097"/>
              <a:ext cx="703906" cy="233080"/>
            </a:xfrm>
            <a:custGeom>
              <a:avLst/>
              <a:gdLst>
                <a:gd name="connsiteX0" fmla="*/ 307701 w 703906"/>
                <a:gd name="connsiteY0" fmla="*/ 0 h 233080"/>
                <a:gd name="connsiteX1" fmla="*/ 396080 w 703906"/>
                <a:gd name="connsiteY1" fmla="*/ 0 h 233080"/>
                <a:gd name="connsiteX2" fmla="*/ 401323 w 703906"/>
                <a:gd name="connsiteY2" fmla="*/ 375 h 233080"/>
                <a:gd name="connsiteX3" fmla="*/ 405442 w 703906"/>
                <a:gd name="connsiteY3" fmla="*/ 1874 h 233080"/>
                <a:gd name="connsiteX4" fmla="*/ 409062 w 703906"/>
                <a:gd name="connsiteY4" fmla="*/ 4122 h 233080"/>
                <a:gd name="connsiteX5" fmla="*/ 411309 w 703906"/>
                <a:gd name="connsiteY5" fmla="*/ 7494 h 233080"/>
                <a:gd name="connsiteX6" fmla="*/ 412807 w 703906"/>
                <a:gd name="connsiteY6" fmla="*/ 11241 h 233080"/>
                <a:gd name="connsiteX7" fmla="*/ 413056 w 703906"/>
                <a:gd name="connsiteY7" fmla="*/ 15363 h 233080"/>
                <a:gd name="connsiteX8" fmla="*/ 412058 w 703906"/>
                <a:gd name="connsiteY8" fmla="*/ 20109 h 233080"/>
                <a:gd name="connsiteX9" fmla="*/ 409936 w 703906"/>
                <a:gd name="connsiteY9" fmla="*/ 24980 h 233080"/>
                <a:gd name="connsiteX10" fmla="*/ 409312 w 703906"/>
                <a:gd name="connsiteY10" fmla="*/ 26479 h 233080"/>
                <a:gd name="connsiteX11" fmla="*/ 407814 w 703906"/>
                <a:gd name="connsiteY11" fmla="*/ 28977 h 233080"/>
                <a:gd name="connsiteX12" fmla="*/ 406440 w 703906"/>
                <a:gd name="connsiteY12" fmla="*/ 32349 h 233080"/>
                <a:gd name="connsiteX13" fmla="*/ 404318 w 703906"/>
                <a:gd name="connsiteY13" fmla="*/ 36096 h 233080"/>
                <a:gd name="connsiteX14" fmla="*/ 402196 w 703906"/>
                <a:gd name="connsiteY14" fmla="*/ 40717 h 233080"/>
                <a:gd name="connsiteX15" fmla="*/ 399825 w 703906"/>
                <a:gd name="connsiteY15" fmla="*/ 45713 h 233080"/>
                <a:gd name="connsiteX16" fmla="*/ 397328 w 703906"/>
                <a:gd name="connsiteY16" fmla="*/ 50834 h 233080"/>
                <a:gd name="connsiteX17" fmla="*/ 394707 w 703906"/>
                <a:gd name="connsiteY17" fmla="*/ 56454 h 233080"/>
                <a:gd name="connsiteX18" fmla="*/ 392085 w 703906"/>
                <a:gd name="connsiteY18" fmla="*/ 61825 h 233080"/>
                <a:gd name="connsiteX19" fmla="*/ 389589 w 703906"/>
                <a:gd name="connsiteY19" fmla="*/ 67446 h 233080"/>
                <a:gd name="connsiteX20" fmla="*/ 386967 w 703906"/>
                <a:gd name="connsiteY20" fmla="*/ 72566 h 233080"/>
                <a:gd name="connsiteX21" fmla="*/ 384596 w 703906"/>
                <a:gd name="connsiteY21" fmla="*/ 77812 h 233080"/>
                <a:gd name="connsiteX22" fmla="*/ 382474 w 703906"/>
                <a:gd name="connsiteY22" fmla="*/ 82184 h 233080"/>
                <a:gd name="connsiteX23" fmla="*/ 380601 w 703906"/>
                <a:gd name="connsiteY23" fmla="*/ 86180 h 233080"/>
                <a:gd name="connsiteX24" fmla="*/ 378978 w 703906"/>
                <a:gd name="connsiteY24" fmla="*/ 89678 h 233080"/>
                <a:gd name="connsiteX25" fmla="*/ 377855 w 703906"/>
                <a:gd name="connsiteY25" fmla="*/ 92051 h 233080"/>
                <a:gd name="connsiteX26" fmla="*/ 376856 w 703906"/>
                <a:gd name="connsiteY26" fmla="*/ 93674 h 233080"/>
                <a:gd name="connsiteX27" fmla="*/ 376731 w 703906"/>
                <a:gd name="connsiteY27" fmla="*/ 94424 h 233080"/>
                <a:gd name="connsiteX28" fmla="*/ 381600 w 703906"/>
                <a:gd name="connsiteY28" fmla="*/ 195592 h 233080"/>
                <a:gd name="connsiteX29" fmla="*/ 386343 w 703906"/>
                <a:gd name="connsiteY29" fmla="*/ 186724 h 233080"/>
                <a:gd name="connsiteX30" fmla="*/ 391461 w 703906"/>
                <a:gd name="connsiteY30" fmla="*/ 176607 h 233080"/>
                <a:gd name="connsiteX31" fmla="*/ 396829 w 703906"/>
                <a:gd name="connsiteY31" fmla="*/ 165366 h 233080"/>
                <a:gd name="connsiteX32" fmla="*/ 402696 w 703906"/>
                <a:gd name="connsiteY32" fmla="*/ 153501 h 233080"/>
                <a:gd name="connsiteX33" fmla="*/ 408313 w 703906"/>
                <a:gd name="connsiteY33" fmla="*/ 140761 h 233080"/>
                <a:gd name="connsiteX34" fmla="*/ 414180 w 703906"/>
                <a:gd name="connsiteY34" fmla="*/ 127897 h 233080"/>
                <a:gd name="connsiteX35" fmla="*/ 420047 w 703906"/>
                <a:gd name="connsiteY35" fmla="*/ 114782 h 233080"/>
                <a:gd name="connsiteX36" fmla="*/ 425914 w 703906"/>
                <a:gd name="connsiteY36" fmla="*/ 101668 h 233080"/>
                <a:gd name="connsiteX37" fmla="*/ 431531 w 703906"/>
                <a:gd name="connsiteY37" fmla="*/ 88554 h 233080"/>
                <a:gd name="connsiteX38" fmla="*/ 436899 w 703906"/>
                <a:gd name="connsiteY38" fmla="*/ 76064 h 233080"/>
                <a:gd name="connsiteX39" fmla="*/ 442017 w 703906"/>
                <a:gd name="connsiteY39" fmla="*/ 63948 h 233080"/>
                <a:gd name="connsiteX40" fmla="*/ 446760 w 703906"/>
                <a:gd name="connsiteY40" fmla="*/ 52707 h 233080"/>
                <a:gd name="connsiteX41" fmla="*/ 451004 w 703906"/>
                <a:gd name="connsiteY41" fmla="*/ 42591 h 233080"/>
                <a:gd name="connsiteX42" fmla="*/ 453376 w 703906"/>
                <a:gd name="connsiteY42" fmla="*/ 37720 h 233080"/>
                <a:gd name="connsiteX43" fmla="*/ 456621 w 703906"/>
                <a:gd name="connsiteY43" fmla="*/ 33473 h 233080"/>
                <a:gd name="connsiteX44" fmla="*/ 460616 w 703906"/>
                <a:gd name="connsiteY44" fmla="*/ 29976 h 233080"/>
                <a:gd name="connsiteX45" fmla="*/ 464985 w 703906"/>
                <a:gd name="connsiteY45" fmla="*/ 27103 h 233080"/>
                <a:gd name="connsiteX46" fmla="*/ 470477 w 703906"/>
                <a:gd name="connsiteY46" fmla="*/ 25479 h 233080"/>
                <a:gd name="connsiteX47" fmla="*/ 475845 w 703906"/>
                <a:gd name="connsiteY47" fmla="*/ 24980 h 233080"/>
                <a:gd name="connsiteX48" fmla="*/ 480464 w 703906"/>
                <a:gd name="connsiteY48" fmla="*/ 25230 h 233080"/>
                <a:gd name="connsiteX49" fmla="*/ 484708 w 703906"/>
                <a:gd name="connsiteY49" fmla="*/ 26479 h 233080"/>
                <a:gd name="connsiteX50" fmla="*/ 484957 w 703906"/>
                <a:gd name="connsiteY50" fmla="*/ 26479 h 233080"/>
                <a:gd name="connsiteX51" fmla="*/ 486081 w 703906"/>
                <a:gd name="connsiteY51" fmla="*/ 26853 h 233080"/>
                <a:gd name="connsiteX52" fmla="*/ 488702 w 703906"/>
                <a:gd name="connsiteY52" fmla="*/ 28102 h 233080"/>
                <a:gd name="connsiteX53" fmla="*/ 492197 w 703906"/>
                <a:gd name="connsiteY53" fmla="*/ 29476 h 233080"/>
                <a:gd name="connsiteX54" fmla="*/ 496941 w 703906"/>
                <a:gd name="connsiteY54" fmla="*/ 31600 h 233080"/>
                <a:gd name="connsiteX55" fmla="*/ 502309 w 703906"/>
                <a:gd name="connsiteY55" fmla="*/ 33973 h 233080"/>
                <a:gd name="connsiteX56" fmla="*/ 508924 w 703906"/>
                <a:gd name="connsiteY56" fmla="*/ 36720 h 233080"/>
                <a:gd name="connsiteX57" fmla="*/ 516164 w 703906"/>
                <a:gd name="connsiteY57" fmla="*/ 39968 h 233080"/>
                <a:gd name="connsiteX58" fmla="*/ 524153 w 703906"/>
                <a:gd name="connsiteY58" fmla="*/ 43590 h 233080"/>
                <a:gd name="connsiteX59" fmla="*/ 532517 w 703906"/>
                <a:gd name="connsiteY59" fmla="*/ 47337 h 233080"/>
                <a:gd name="connsiteX60" fmla="*/ 541629 w 703906"/>
                <a:gd name="connsiteY60" fmla="*/ 51458 h 233080"/>
                <a:gd name="connsiteX61" fmla="*/ 551241 w 703906"/>
                <a:gd name="connsiteY61" fmla="*/ 55705 h 233080"/>
                <a:gd name="connsiteX62" fmla="*/ 561352 w 703906"/>
                <a:gd name="connsiteY62" fmla="*/ 60451 h 233080"/>
                <a:gd name="connsiteX63" fmla="*/ 571463 w 703906"/>
                <a:gd name="connsiteY63" fmla="*/ 65072 h 233080"/>
                <a:gd name="connsiteX64" fmla="*/ 581949 w 703906"/>
                <a:gd name="connsiteY64" fmla="*/ 70068 h 233080"/>
                <a:gd name="connsiteX65" fmla="*/ 592809 w 703906"/>
                <a:gd name="connsiteY65" fmla="*/ 74940 h 233080"/>
                <a:gd name="connsiteX66" fmla="*/ 603294 w 703906"/>
                <a:gd name="connsiteY66" fmla="*/ 80060 h 233080"/>
                <a:gd name="connsiteX67" fmla="*/ 614155 w 703906"/>
                <a:gd name="connsiteY67" fmla="*/ 85306 h 233080"/>
                <a:gd name="connsiteX68" fmla="*/ 624640 w 703906"/>
                <a:gd name="connsiteY68" fmla="*/ 90177 h 233080"/>
                <a:gd name="connsiteX69" fmla="*/ 635250 w 703906"/>
                <a:gd name="connsiteY69" fmla="*/ 95298 h 233080"/>
                <a:gd name="connsiteX70" fmla="*/ 645237 w 703906"/>
                <a:gd name="connsiteY70" fmla="*/ 100544 h 233080"/>
                <a:gd name="connsiteX71" fmla="*/ 655348 w 703906"/>
                <a:gd name="connsiteY71" fmla="*/ 105415 h 233080"/>
                <a:gd name="connsiteX72" fmla="*/ 666208 w 703906"/>
                <a:gd name="connsiteY72" fmla="*/ 111285 h 233080"/>
                <a:gd name="connsiteX73" fmla="*/ 675820 w 703906"/>
                <a:gd name="connsiteY73" fmla="*/ 117655 h 233080"/>
                <a:gd name="connsiteX74" fmla="*/ 683934 w 703906"/>
                <a:gd name="connsiteY74" fmla="*/ 124150 h 233080"/>
                <a:gd name="connsiteX75" fmla="*/ 691049 w 703906"/>
                <a:gd name="connsiteY75" fmla="*/ 131019 h 233080"/>
                <a:gd name="connsiteX76" fmla="*/ 696666 w 703906"/>
                <a:gd name="connsiteY76" fmla="*/ 138014 h 233080"/>
                <a:gd name="connsiteX77" fmla="*/ 700660 w 703906"/>
                <a:gd name="connsiteY77" fmla="*/ 145258 h 233080"/>
                <a:gd name="connsiteX78" fmla="*/ 703157 w 703906"/>
                <a:gd name="connsiteY78" fmla="*/ 152752 h 233080"/>
                <a:gd name="connsiteX79" fmla="*/ 703906 w 703906"/>
                <a:gd name="connsiteY79" fmla="*/ 160246 h 233080"/>
                <a:gd name="connsiteX80" fmla="*/ 703906 w 703906"/>
                <a:gd name="connsiteY80" fmla="*/ 233080 h 233080"/>
                <a:gd name="connsiteX81" fmla="*/ 0 w 703906"/>
                <a:gd name="connsiteY81" fmla="*/ 233080 h 233080"/>
                <a:gd name="connsiteX82" fmla="*/ 0 w 703906"/>
                <a:gd name="connsiteY82" fmla="*/ 160246 h 233080"/>
                <a:gd name="connsiteX83" fmla="*/ 999 w 703906"/>
                <a:gd name="connsiteY83" fmla="*/ 152752 h 233080"/>
                <a:gd name="connsiteX84" fmla="*/ 3246 w 703906"/>
                <a:gd name="connsiteY84" fmla="*/ 145258 h 233080"/>
                <a:gd name="connsiteX85" fmla="*/ 7490 w 703906"/>
                <a:gd name="connsiteY85" fmla="*/ 138014 h 233080"/>
                <a:gd name="connsiteX86" fmla="*/ 12857 w 703906"/>
                <a:gd name="connsiteY86" fmla="*/ 131019 h 233080"/>
                <a:gd name="connsiteX87" fmla="*/ 19973 w 703906"/>
                <a:gd name="connsiteY87" fmla="*/ 124150 h 233080"/>
                <a:gd name="connsiteX88" fmla="*/ 28336 w 703906"/>
                <a:gd name="connsiteY88" fmla="*/ 117655 h 233080"/>
                <a:gd name="connsiteX89" fmla="*/ 37948 w 703906"/>
                <a:gd name="connsiteY89" fmla="*/ 111285 h 233080"/>
                <a:gd name="connsiteX90" fmla="*/ 48808 w 703906"/>
                <a:gd name="connsiteY90" fmla="*/ 105415 h 233080"/>
                <a:gd name="connsiteX91" fmla="*/ 58544 w 703906"/>
                <a:gd name="connsiteY91" fmla="*/ 100544 h 233080"/>
                <a:gd name="connsiteX92" fmla="*/ 68655 w 703906"/>
                <a:gd name="connsiteY92" fmla="*/ 95298 h 233080"/>
                <a:gd name="connsiteX93" fmla="*/ 79266 w 703906"/>
                <a:gd name="connsiteY93" fmla="*/ 90177 h 233080"/>
                <a:gd name="connsiteX94" fmla="*/ 89751 w 703906"/>
                <a:gd name="connsiteY94" fmla="*/ 85306 h 233080"/>
                <a:gd name="connsiteX95" fmla="*/ 100612 w 703906"/>
                <a:gd name="connsiteY95" fmla="*/ 80060 h 233080"/>
                <a:gd name="connsiteX96" fmla="*/ 111347 w 703906"/>
                <a:gd name="connsiteY96" fmla="*/ 74940 h 233080"/>
                <a:gd name="connsiteX97" fmla="*/ 121832 w 703906"/>
                <a:gd name="connsiteY97" fmla="*/ 70068 h 233080"/>
                <a:gd name="connsiteX98" fmla="*/ 132443 w 703906"/>
                <a:gd name="connsiteY98" fmla="*/ 65072 h 233080"/>
                <a:gd name="connsiteX99" fmla="*/ 142803 w 703906"/>
                <a:gd name="connsiteY99" fmla="*/ 60451 h 233080"/>
                <a:gd name="connsiteX100" fmla="*/ 152540 w 703906"/>
                <a:gd name="connsiteY100" fmla="*/ 55705 h 233080"/>
                <a:gd name="connsiteX101" fmla="*/ 162152 w 703906"/>
                <a:gd name="connsiteY101" fmla="*/ 51458 h 233080"/>
                <a:gd name="connsiteX102" fmla="*/ 171389 w 703906"/>
                <a:gd name="connsiteY102" fmla="*/ 47337 h 233080"/>
                <a:gd name="connsiteX103" fmla="*/ 180002 w 703906"/>
                <a:gd name="connsiteY103" fmla="*/ 43590 h 233080"/>
                <a:gd name="connsiteX104" fmla="*/ 187991 w 703906"/>
                <a:gd name="connsiteY104" fmla="*/ 39968 h 233080"/>
                <a:gd name="connsiteX105" fmla="*/ 194982 w 703906"/>
                <a:gd name="connsiteY105" fmla="*/ 36720 h 233080"/>
                <a:gd name="connsiteX106" fmla="*/ 201597 w 703906"/>
                <a:gd name="connsiteY106" fmla="*/ 33973 h 233080"/>
                <a:gd name="connsiteX107" fmla="*/ 207215 w 703906"/>
                <a:gd name="connsiteY107" fmla="*/ 31600 h 233080"/>
                <a:gd name="connsiteX108" fmla="*/ 211709 w 703906"/>
                <a:gd name="connsiteY108" fmla="*/ 29476 h 233080"/>
                <a:gd name="connsiteX109" fmla="*/ 215453 w 703906"/>
                <a:gd name="connsiteY109" fmla="*/ 28102 h 233080"/>
                <a:gd name="connsiteX110" fmla="*/ 217700 w 703906"/>
                <a:gd name="connsiteY110" fmla="*/ 26853 h 233080"/>
                <a:gd name="connsiteX111" fmla="*/ 219198 w 703906"/>
                <a:gd name="connsiteY111" fmla="*/ 26479 h 233080"/>
                <a:gd name="connsiteX112" fmla="*/ 223567 w 703906"/>
                <a:gd name="connsiteY112" fmla="*/ 25230 h 233080"/>
                <a:gd name="connsiteX113" fmla="*/ 228061 w 703906"/>
                <a:gd name="connsiteY113" fmla="*/ 24980 h 233080"/>
                <a:gd name="connsiteX114" fmla="*/ 233678 w 703906"/>
                <a:gd name="connsiteY114" fmla="*/ 25479 h 233080"/>
                <a:gd name="connsiteX115" fmla="*/ 238796 w 703906"/>
                <a:gd name="connsiteY115" fmla="*/ 27103 h 233080"/>
                <a:gd name="connsiteX116" fmla="*/ 243540 w 703906"/>
                <a:gd name="connsiteY116" fmla="*/ 29976 h 233080"/>
                <a:gd name="connsiteX117" fmla="*/ 247534 w 703906"/>
                <a:gd name="connsiteY117" fmla="*/ 33473 h 233080"/>
                <a:gd name="connsiteX118" fmla="*/ 250530 w 703906"/>
                <a:gd name="connsiteY118" fmla="*/ 37720 h 233080"/>
                <a:gd name="connsiteX119" fmla="*/ 252902 w 703906"/>
                <a:gd name="connsiteY119" fmla="*/ 42591 h 233080"/>
                <a:gd name="connsiteX120" fmla="*/ 257396 w 703906"/>
                <a:gd name="connsiteY120" fmla="*/ 52707 h 233080"/>
                <a:gd name="connsiteX121" fmla="*/ 262014 w 703906"/>
                <a:gd name="connsiteY121" fmla="*/ 63948 h 233080"/>
                <a:gd name="connsiteX122" fmla="*/ 267007 w 703906"/>
                <a:gd name="connsiteY122" fmla="*/ 76064 h 233080"/>
                <a:gd name="connsiteX123" fmla="*/ 272375 w 703906"/>
                <a:gd name="connsiteY123" fmla="*/ 88554 h 233080"/>
                <a:gd name="connsiteX124" fmla="*/ 277992 w 703906"/>
                <a:gd name="connsiteY124" fmla="*/ 101668 h 233080"/>
                <a:gd name="connsiteX125" fmla="*/ 283859 w 703906"/>
                <a:gd name="connsiteY125" fmla="*/ 114782 h 233080"/>
                <a:gd name="connsiteX126" fmla="*/ 289726 w 703906"/>
                <a:gd name="connsiteY126" fmla="*/ 127897 h 233080"/>
                <a:gd name="connsiteX127" fmla="*/ 295593 w 703906"/>
                <a:gd name="connsiteY127" fmla="*/ 140761 h 233080"/>
                <a:gd name="connsiteX128" fmla="*/ 301460 w 703906"/>
                <a:gd name="connsiteY128" fmla="*/ 153501 h 233080"/>
                <a:gd name="connsiteX129" fmla="*/ 307077 w 703906"/>
                <a:gd name="connsiteY129" fmla="*/ 165366 h 233080"/>
                <a:gd name="connsiteX130" fmla="*/ 312445 w 703906"/>
                <a:gd name="connsiteY130" fmla="*/ 176607 h 233080"/>
                <a:gd name="connsiteX131" fmla="*/ 317563 w 703906"/>
                <a:gd name="connsiteY131" fmla="*/ 186724 h 233080"/>
                <a:gd name="connsiteX132" fmla="*/ 322556 w 703906"/>
                <a:gd name="connsiteY132" fmla="*/ 195592 h 233080"/>
                <a:gd name="connsiteX133" fmla="*/ 327175 w 703906"/>
                <a:gd name="connsiteY133" fmla="*/ 94424 h 233080"/>
                <a:gd name="connsiteX134" fmla="*/ 326925 w 703906"/>
                <a:gd name="connsiteY134" fmla="*/ 93674 h 233080"/>
                <a:gd name="connsiteX135" fmla="*/ 326301 w 703906"/>
                <a:gd name="connsiteY135" fmla="*/ 92051 h 233080"/>
                <a:gd name="connsiteX136" fmla="*/ 324928 w 703906"/>
                <a:gd name="connsiteY136" fmla="*/ 89678 h 233080"/>
                <a:gd name="connsiteX137" fmla="*/ 323430 w 703906"/>
                <a:gd name="connsiteY137" fmla="*/ 86180 h 233080"/>
                <a:gd name="connsiteX138" fmla="*/ 321557 w 703906"/>
                <a:gd name="connsiteY138" fmla="*/ 82184 h 233080"/>
                <a:gd name="connsiteX139" fmla="*/ 319186 w 703906"/>
                <a:gd name="connsiteY139" fmla="*/ 77812 h 233080"/>
                <a:gd name="connsiteX140" fmla="*/ 316939 w 703906"/>
                <a:gd name="connsiteY140" fmla="*/ 72566 h 233080"/>
                <a:gd name="connsiteX141" fmla="*/ 314567 w 703906"/>
                <a:gd name="connsiteY141" fmla="*/ 67446 h 233080"/>
                <a:gd name="connsiteX142" fmla="*/ 311696 w 703906"/>
                <a:gd name="connsiteY142" fmla="*/ 61825 h 233080"/>
                <a:gd name="connsiteX143" fmla="*/ 309199 w 703906"/>
                <a:gd name="connsiteY143" fmla="*/ 56454 h 233080"/>
                <a:gd name="connsiteX144" fmla="*/ 306578 w 703906"/>
                <a:gd name="connsiteY144" fmla="*/ 50834 h 233080"/>
                <a:gd name="connsiteX145" fmla="*/ 303957 w 703906"/>
                <a:gd name="connsiteY145" fmla="*/ 45713 h 233080"/>
                <a:gd name="connsiteX146" fmla="*/ 301710 w 703906"/>
                <a:gd name="connsiteY146" fmla="*/ 40717 h 233080"/>
                <a:gd name="connsiteX147" fmla="*/ 299588 w 703906"/>
                <a:gd name="connsiteY147" fmla="*/ 36096 h 233080"/>
                <a:gd name="connsiteX148" fmla="*/ 297715 w 703906"/>
                <a:gd name="connsiteY148" fmla="*/ 32349 h 233080"/>
                <a:gd name="connsiteX149" fmla="*/ 296092 w 703906"/>
                <a:gd name="connsiteY149" fmla="*/ 28977 h 233080"/>
                <a:gd name="connsiteX150" fmla="*/ 294844 w 703906"/>
                <a:gd name="connsiteY150" fmla="*/ 26479 h 233080"/>
                <a:gd name="connsiteX151" fmla="*/ 293970 w 703906"/>
                <a:gd name="connsiteY151" fmla="*/ 24980 h 233080"/>
                <a:gd name="connsiteX152" fmla="*/ 291848 w 703906"/>
                <a:gd name="connsiteY152" fmla="*/ 20109 h 233080"/>
                <a:gd name="connsiteX153" fmla="*/ 290850 w 703906"/>
                <a:gd name="connsiteY153" fmla="*/ 15363 h 233080"/>
                <a:gd name="connsiteX154" fmla="*/ 291099 w 703906"/>
                <a:gd name="connsiteY154" fmla="*/ 11241 h 233080"/>
                <a:gd name="connsiteX155" fmla="*/ 292472 w 703906"/>
                <a:gd name="connsiteY155" fmla="*/ 7494 h 233080"/>
                <a:gd name="connsiteX156" fmla="*/ 295094 w 703906"/>
                <a:gd name="connsiteY156" fmla="*/ 4122 h 233080"/>
                <a:gd name="connsiteX157" fmla="*/ 298339 w 703906"/>
                <a:gd name="connsiteY157" fmla="*/ 1874 h 233080"/>
                <a:gd name="connsiteX158" fmla="*/ 302583 w 703906"/>
                <a:gd name="connsiteY158" fmla="*/ 375 h 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03906" h="233080">
                  <a:moveTo>
                    <a:pt x="307701" y="0"/>
                  </a:moveTo>
                  <a:lnTo>
                    <a:pt x="396080" y="0"/>
                  </a:lnTo>
                  <a:lnTo>
                    <a:pt x="401323" y="375"/>
                  </a:lnTo>
                  <a:lnTo>
                    <a:pt x="405442" y="1874"/>
                  </a:lnTo>
                  <a:lnTo>
                    <a:pt x="409062" y="4122"/>
                  </a:lnTo>
                  <a:lnTo>
                    <a:pt x="411309" y="7494"/>
                  </a:lnTo>
                  <a:lnTo>
                    <a:pt x="412807" y="11241"/>
                  </a:lnTo>
                  <a:lnTo>
                    <a:pt x="413056" y="15363"/>
                  </a:lnTo>
                  <a:lnTo>
                    <a:pt x="412058" y="20109"/>
                  </a:lnTo>
                  <a:lnTo>
                    <a:pt x="409936" y="24980"/>
                  </a:lnTo>
                  <a:lnTo>
                    <a:pt x="409312" y="26479"/>
                  </a:lnTo>
                  <a:lnTo>
                    <a:pt x="407814" y="28977"/>
                  </a:lnTo>
                  <a:lnTo>
                    <a:pt x="406440" y="32349"/>
                  </a:lnTo>
                  <a:lnTo>
                    <a:pt x="404318" y="36096"/>
                  </a:lnTo>
                  <a:lnTo>
                    <a:pt x="402196" y="40717"/>
                  </a:lnTo>
                  <a:lnTo>
                    <a:pt x="399825" y="45713"/>
                  </a:lnTo>
                  <a:lnTo>
                    <a:pt x="397328" y="50834"/>
                  </a:lnTo>
                  <a:lnTo>
                    <a:pt x="394707" y="56454"/>
                  </a:lnTo>
                  <a:lnTo>
                    <a:pt x="392085" y="61825"/>
                  </a:lnTo>
                  <a:lnTo>
                    <a:pt x="389589" y="67446"/>
                  </a:lnTo>
                  <a:lnTo>
                    <a:pt x="386967" y="72566"/>
                  </a:lnTo>
                  <a:lnTo>
                    <a:pt x="384596" y="77812"/>
                  </a:lnTo>
                  <a:lnTo>
                    <a:pt x="382474" y="82184"/>
                  </a:lnTo>
                  <a:lnTo>
                    <a:pt x="380601" y="86180"/>
                  </a:lnTo>
                  <a:lnTo>
                    <a:pt x="378978" y="89678"/>
                  </a:lnTo>
                  <a:lnTo>
                    <a:pt x="377855" y="92051"/>
                  </a:lnTo>
                  <a:lnTo>
                    <a:pt x="376856" y="93674"/>
                  </a:lnTo>
                  <a:lnTo>
                    <a:pt x="376731" y="94424"/>
                  </a:lnTo>
                  <a:lnTo>
                    <a:pt x="381600" y="195592"/>
                  </a:lnTo>
                  <a:lnTo>
                    <a:pt x="386343" y="186724"/>
                  </a:lnTo>
                  <a:lnTo>
                    <a:pt x="391461" y="176607"/>
                  </a:lnTo>
                  <a:lnTo>
                    <a:pt x="396829" y="165366"/>
                  </a:lnTo>
                  <a:lnTo>
                    <a:pt x="402696" y="153501"/>
                  </a:lnTo>
                  <a:lnTo>
                    <a:pt x="408313" y="140761"/>
                  </a:lnTo>
                  <a:lnTo>
                    <a:pt x="414180" y="127897"/>
                  </a:lnTo>
                  <a:lnTo>
                    <a:pt x="420047" y="114782"/>
                  </a:lnTo>
                  <a:lnTo>
                    <a:pt x="425914" y="101668"/>
                  </a:lnTo>
                  <a:lnTo>
                    <a:pt x="431531" y="88554"/>
                  </a:lnTo>
                  <a:lnTo>
                    <a:pt x="436899" y="76064"/>
                  </a:lnTo>
                  <a:lnTo>
                    <a:pt x="442017" y="63948"/>
                  </a:lnTo>
                  <a:lnTo>
                    <a:pt x="446760" y="52707"/>
                  </a:lnTo>
                  <a:lnTo>
                    <a:pt x="451004" y="42591"/>
                  </a:lnTo>
                  <a:lnTo>
                    <a:pt x="453376" y="37720"/>
                  </a:lnTo>
                  <a:lnTo>
                    <a:pt x="456621" y="33473"/>
                  </a:lnTo>
                  <a:lnTo>
                    <a:pt x="460616" y="29976"/>
                  </a:lnTo>
                  <a:lnTo>
                    <a:pt x="464985" y="27103"/>
                  </a:lnTo>
                  <a:lnTo>
                    <a:pt x="470477" y="25479"/>
                  </a:lnTo>
                  <a:lnTo>
                    <a:pt x="475845" y="24980"/>
                  </a:lnTo>
                  <a:lnTo>
                    <a:pt x="480464" y="25230"/>
                  </a:lnTo>
                  <a:lnTo>
                    <a:pt x="484708" y="26479"/>
                  </a:lnTo>
                  <a:lnTo>
                    <a:pt x="484957" y="26479"/>
                  </a:lnTo>
                  <a:lnTo>
                    <a:pt x="486081" y="26853"/>
                  </a:lnTo>
                  <a:lnTo>
                    <a:pt x="488702" y="28102"/>
                  </a:lnTo>
                  <a:lnTo>
                    <a:pt x="492197" y="29476"/>
                  </a:lnTo>
                  <a:lnTo>
                    <a:pt x="496941" y="31600"/>
                  </a:lnTo>
                  <a:lnTo>
                    <a:pt x="502309" y="33973"/>
                  </a:lnTo>
                  <a:lnTo>
                    <a:pt x="508924" y="36720"/>
                  </a:lnTo>
                  <a:lnTo>
                    <a:pt x="516164" y="39968"/>
                  </a:lnTo>
                  <a:lnTo>
                    <a:pt x="524153" y="43590"/>
                  </a:lnTo>
                  <a:lnTo>
                    <a:pt x="532517" y="47337"/>
                  </a:lnTo>
                  <a:lnTo>
                    <a:pt x="541629" y="51458"/>
                  </a:lnTo>
                  <a:lnTo>
                    <a:pt x="551241" y="55705"/>
                  </a:lnTo>
                  <a:lnTo>
                    <a:pt x="561352" y="60451"/>
                  </a:lnTo>
                  <a:lnTo>
                    <a:pt x="571463" y="65072"/>
                  </a:lnTo>
                  <a:lnTo>
                    <a:pt x="581949" y="70068"/>
                  </a:lnTo>
                  <a:lnTo>
                    <a:pt x="592809" y="74940"/>
                  </a:lnTo>
                  <a:lnTo>
                    <a:pt x="603294" y="80060"/>
                  </a:lnTo>
                  <a:lnTo>
                    <a:pt x="614155" y="85306"/>
                  </a:lnTo>
                  <a:lnTo>
                    <a:pt x="624640" y="90177"/>
                  </a:lnTo>
                  <a:lnTo>
                    <a:pt x="635250" y="95298"/>
                  </a:lnTo>
                  <a:lnTo>
                    <a:pt x="645237" y="100544"/>
                  </a:lnTo>
                  <a:lnTo>
                    <a:pt x="655348" y="105415"/>
                  </a:lnTo>
                  <a:lnTo>
                    <a:pt x="666208" y="111285"/>
                  </a:lnTo>
                  <a:lnTo>
                    <a:pt x="675820" y="117655"/>
                  </a:lnTo>
                  <a:lnTo>
                    <a:pt x="683934" y="124150"/>
                  </a:lnTo>
                  <a:lnTo>
                    <a:pt x="691049" y="131019"/>
                  </a:lnTo>
                  <a:lnTo>
                    <a:pt x="696666" y="138014"/>
                  </a:lnTo>
                  <a:lnTo>
                    <a:pt x="700660" y="145258"/>
                  </a:lnTo>
                  <a:lnTo>
                    <a:pt x="703157" y="152752"/>
                  </a:lnTo>
                  <a:lnTo>
                    <a:pt x="703906" y="160246"/>
                  </a:lnTo>
                  <a:lnTo>
                    <a:pt x="703906" y="233080"/>
                  </a:lnTo>
                  <a:lnTo>
                    <a:pt x="0" y="233080"/>
                  </a:lnTo>
                  <a:lnTo>
                    <a:pt x="0" y="160246"/>
                  </a:lnTo>
                  <a:lnTo>
                    <a:pt x="999" y="152752"/>
                  </a:lnTo>
                  <a:lnTo>
                    <a:pt x="3246" y="145258"/>
                  </a:lnTo>
                  <a:lnTo>
                    <a:pt x="7490" y="138014"/>
                  </a:lnTo>
                  <a:lnTo>
                    <a:pt x="12857" y="131019"/>
                  </a:lnTo>
                  <a:lnTo>
                    <a:pt x="19973" y="124150"/>
                  </a:lnTo>
                  <a:lnTo>
                    <a:pt x="28336" y="117655"/>
                  </a:lnTo>
                  <a:lnTo>
                    <a:pt x="37948" y="111285"/>
                  </a:lnTo>
                  <a:lnTo>
                    <a:pt x="48808" y="105415"/>
                  </a:lnTo>
                  <a:lnTo>
                    <a:pt x="58544" y="100544"/>
                  </a:lnTo>
                  <a:lnTo>
                    <a:pt x="68655" y="95298"/>
                  </a:lnTo>
                  <a:lnTo>
                    <a:pt x="79266" y="90177"/>
                  </a:lnTo>
                  <a:lnTo>
                    <a:pt x="89751" y="85306"/>
                  </a:lnTo>
                  <a:lnTo>
                    <a:pt x="100612" y="80060"/>
                  </a:lnTo>
                  <a:lnTo>
                    <a:pt x="111347" y="74940"/>
                  </a:lnTo>
                  <a:lnTo>
                    <a:pt x="121832" y="70068"/>
                  </a:lnTo>
                  <a:lnTo>
                    <a:pt x="132443" y="65072"/>
                  </a:lnTo>
                  <a:lnTo>
                    <a:pt x="142803" y="60451"/>
                  </a:lnTo>
                  <a:lnTo>
                    <a:pt x="152540" y="55705"/>
                  </a:lnTo>
                  <a:lnTo>
                    <a:pt x="162152" y="51458"/>
                  </a:lnTo>
                  <a:lnTo>
                    <a:pt x="171389" y="47337"/>
                  </a:lnTo>
                  <a:lnTo>
                    <a:pt x="180002" y="43590"/>
                  </a:lnTo>
                  <a:lnTo>
                    <a:pt x="187991" y="39968"/>
                  </a:lnTo>
                  <a:lnTo>
                    <a:pt x="194982" y="36720"/>
                  </a:lnTo>
                  <a:lnTo>
                    <a:pt x="201597" y="33973"/>
                  </a:lnTo>
                  <a:lnTo>
                    <a:pt x="207215" y="31600"/>
                  </a:lnTo>
                  <a:lnTo>
                    <a:pt x="211709" y="29476"/>
                  </a:lnTo>
                  <a:lnTo>
                    <a:pt x="215453" y="28102"/>
                  </a:lnTo>
                  <a:lnTo>
                    <a:pt x="217700" y="26853"/>
                  </a:lnTo>
                  <a:lnTo>
                    <a:pt x="219198" y="26479"/>
                  </a:lnTo>
                  <a:lnTo>
                    <a:pt x="223567" y="25230"/>
                  </a:lnTo>
                  <a:lnTo>
                    <a:pt x="228061" y="24980"/>
                  </a:lnTo>
                  <a:lnTo>
                    <a:pt x="233678" y="25479"/>
                  </a:lnTo>
                  <a:lnTo>
                    <a:pt x="238796" y="27103"/>
                  </a:lnTo>
                  <a:lnTo>
                    <a:pt x="243540" y="29976"/>
                  </a:lnTo>
                  <a:lnTo>
                    <a:pt x="247534" y="33473"/>
                  </a:lnTo>
                  <a:lnTo>
                    <a:pt x="250530" y="37720"/>
                  </a:lnTo>
                  <a:lnTo>
                    <a:pt x="252902" y="42591"/>
                  </a:lnTo>
                  <a:lnTo>
                    <a:pt x="257396" y="52707"/>
                  </a:lnTo>
                  <a:lnTo>
                    <a:pt x="262014" y="63948"/>
                  </a:lnTo>
                  <a:lnTo>
                    <a:pt x="267007" y="76064"/>
                  </a:lnTo>
                  <a:lnTo>
                    <a:pt x="272375" y="88554"/>
                  </a:lnTo>
                  <a:lnTo>
                    <a:pt x="277992" y="101668"/>
                  </a:lnTo>
                  <a:lnTo>
                    <a:pt x="283859" y="114782"/>
                  </a:lnTo>
                  <a:lnTo>
                    <a:pt x="289726" y="127897"/>
                  </a:lnTo>
                  <a:lnTo>
                    <a:pt x="295593" y="140761"/>
                  </a:lnTo>
                  <a:lnTo>
                    <a:pt x="301460" y="153501"/>
                  </a:lnTo>
                  <a:lnTo>
                    <a:pt x="307077" y="165366"/>
                  </a:lnTo>
                  <a:lnTo>
                    <a:pt x="312445" y="176607"/>
                  </a:lnTo>
                  <a:lnTo>
                    <a:pt x="317563" y="186724"/>
                  </a:lnTo>
                  <a:lnTo>
                    <a:pt x="322556" y="195592"/>
                  </a:lnTo>
                  <a:lnTo>
                    <a:pt x="327175" y="94424"/>
                  </a:lnTo>
                  <a:lnTo>
                    <a:pt x="326925" y="93674"/>
                  </a:lnTo>
                  <a:lnTo>
                    <a:pt x="326301" y="92051"/>
                  </a:lnTo>
                  <a:lnTo>
                    <a:pt x="324928" y="89678"/>
                  </a:lnTo>
                  <a:lnTo>
                    <a:pt x="323430" y="86180"/>
                  </a:lnTo>
                  <a:lnTo>
                    <a:pt x="321557" y="82184"/>
                  </a:lnTo>
                  <a:lnTo>
                    <a:pt x="319186" y="77812"/>
                  </a:lnTo>
                  <a:lnTo>
                    <a:pt x="316939" y="72566"/>
                  </a:lnTo>
                  <a:lnTo>
                    <a:pt x="314567" y="67446"/>
                  </a:lnTo>
                  <a:lnTo>
                    <a:pt x="311696" y="61825"/>
                  </a:lnTo>
                  <a:lnTo>
                    <a:pt x="309199" y="56454"/>
                  </a:lnTo>
                  <a:lnTo>
                    <a:pt x="306578" y="50834"/>
                  </a:lnTo>
                  <a:lnTo>
                    <a:pt x="303957" y="45713"/>
                  </a:lnTo>
                  <a:lnTo>
                    <a:pt x="301710" y="40717"/>
                  </a:lnTo>
                  <a:lnTo>
                    <a:pt x="299588" y="36096"/>
                  </a:lnTo>
                  <a:lnTo>
                    <a:pt x="297715" y="32349"/>
                  </a:lnTo>
                  <a:lnTo>
                    <a:pt x="296092" y="28977"/>
                  </a:lnTo>
                  <a:lnTo>
                    <a:pt x="294844" y="26479"/>
                  </a:lnTo>
                  <a:lnTo>
                    <a:pt x="293970" y="24980"/>
                  </a:lnTo>
                  <a:lnTo>
                    <a:pt x="291848" y="20109"/>
                  </a:lnTo>
                  <a:lnTo>
                    <a:pt x="290850" y="15363"/>
                  </a:lnTo>
                  <a:lnTo>
                    <a:pt x="291099" y="11241"/>
                  </a:lnTo>
                  <a:lnTo>
                    <a:pt x="292472" y="7494"/>
                  </a:lnTo>
                  <a:lnTo>
                    <a:pt x="295094" y="4122"/>
                  </a:lnTo>
                  <a:lnTo>
                    <a:pt x="298339" y="1874"/>
                  </a:lnTo>
                  <a:lnTo>
                    <a:pt x="302583" y="3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a:latin typeface="Corbel" panose="020B0503020204020204" pitchFamily="34" charset="0"/>
              </a:endParaRPr>
            </a:p>
          </p:txBody>
        </p:sp>
      </p:grpSp>
      <p:grpSp>
        <p:nvGrpSpPr>
          <p:cNvPr id="43" name="Group 17">
            <a:extLst>
              <a:ext uri="{FF2B5EF4-FFF2-40B4-BE49-F238E27FC236}">
                <a16:creationId xmlns:a16="http://schemas.microsoft.com/office/drawing/2014/main" id="{667E9B93-5F5C-46E0-ADEF-5EA4E6B1C34C}"/>
              </a:ext>
            </a:extLst>
          </p:cNvPr>
          <p:cNvGrpSpPr/>
          <p:nvPr userDrawn="1"/>
        </p:nvGrpSpPr>
        <p:grpSpPr>
          <a:xfrm>
            <a:off x="10039748" y="779346"/>
            <a:ext cx="570852" cy="536768"/>
            <a:chOff x="8627102" y="639387"/>
            <a:chExt cx="703906" cy="682790"/>
          </a:xfrm>
          <a:solidFill>
            <a:schemeClr val="tx1"/>
          </a:solidFill>
        </p:grpSpPr>
        <p:sp>
          <p:nvSpPr>
            <p:cNvPr id="44" name="Freeform 6">
              <a:extLst>
                <a:ext uri="{FF2B5EF4-FFF2-40B4-BE49-F238E27FC236}">
                  <a16:creationId xmlns:a16="http://schemas.microsoft.com/office/drawing/2014/main" id="{52E793E8-03AE-42FC-A6CC-8A57225E4702}"/>
                </a:ext>
              </a:extLst>
            </p:cNvPr>
            <p:cNvSpPr>
              <a:spLocks/>
            </p:cNvSpPr>
            <p:nvPr/>
          </p:nvSpPr>
          <p:spPr bwMode="auto">
            <a:xfrm>
              <a:off x="8816375" y="639387"/>
              <a:ext cx="323612" cy="404515"/>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45" name="Freeform 19">
              <a:extLst>
                <a:ext uri="{FF2B5EF4-FFF2-40B4-BE49-F238E27FC236}">
                  <a16:creationId xmlns:a16="http://schemas.microsoft.com/office/drawing/2014/main" id="{F6DECE36-8C48-4C47-A6A8-9882B8E7933B}"/>
                </a:ext>
              </a:extLst>
            </p:cNvPr>
            <p:cNvSpPr>
              <a:spLocks/>
            </p:cNvSpPr>
            <p:nvPr/>
          </p:nvSpPr>
          <p:spPr bwMode="auto">
            <a:xfrm>
              <a:off x="8627102" y="1089097"/>
              <a:ext cx="703906" cy="233080"/>
            </a:xfrm>
            <a:custGeom>
              <a:avLst/>
              <a:gdLst>
                <a:gd name="connsiteX0" fmla="*/ 307701 w 703906"/>
                <a:gd name="connsiteY0" fmla="*/ 0 h 233080"/>
                <a:gd name="connsiteX1" fmla="*/ 396080 w 703906"/>
                <a:gd name="connsiteY1" fmla="*/ 0 h 233080"/>
                <a:gd name="connsiteX2" fmla="*/ 401323 w 703906"/>
                <a:gd name="connsiteY2" fmla="*/ 375 h 233080"/>
                <a:gd name="connsiteX3" fmla="*/ 405442 w 703906"/>
                <a:gd name="connsiteY3" fmla="*/ 1874 h 233080"/>
                <a:gd name="connsiteX4" fmla="*/ 409062 w 703906"/>
                <a:gd name="connsiteY4" fmla="*/ 4122 h 233080"/>
                <a:gd name="connsiteX5" fmla="*/ 411309 w 703906"/>
                <a:gd name="connsiteY5" fmla="*/ 7494 h 233080"/>
                <a:gd name="connsiteX6" fmla="*/ 412807 w 703906"/>
                <a:gd name="connsiteY6" fmla="*/ 11241 h 233080"/>
                <a:gd name="connsiteX7" fmla="*/ 413056 w 703906"/>
                <a:gd name="connsiteY7" fmla="*/ 15363 h 233080"/>
                <a:gd name="connsiteX8" fmla="*/ 412058 w 703906"/>
                <a:gd name="connsiteY8" fmla="*/ 20109 h 233080"/>
                <a:gd name="connsiteX9" fmla="*/ 409936 w 703906"/>
                <a:gd name="connsiteY9" fmla="*/ 24980 h 233080"/>
                <a:gd name="connsiteX10" fmla="*/ 409312 w 703906"/>
                <a:gd name="connsiteY10" fmla="*/ 26479 h 233080"/>
                <a:gd name="connsiteX11" fmla="*/ 407814 w 703906"/>
                <a:gd name="connsiteY11" fmla="*/ 28977 h 233080"/>
                <a:gd name="connsiteX12" fmla="*/ 406440 w 703906"/>
                <a:gd name="connsiteY12" fmla="*/ 32349 h 233080"/>
                <a:gd name="connsiteX13" fmla="*/ 404318 w 703906"/>
                <a:gd name="connsiteY13" fmla="*/ 36096 h 233080"/>
                <a:gd name="connsiteX14" fmla="*/ 402196 w 703906"/>
                <a:gd name="connsiteY14" fmla="*/ 40717 h 233080"/>
                <a:gd name="connsiteX15" fmla="*/ 399825 w 703906"/>
                <a:gd name="connsiteY15" fmla="*/ 45713 h 233080"/>
                <a:gd name="connsiteX16" fmla="*/ 397328 w 703906"/>
                <a:gd name="connsiteY16" fmla="*/ 50834 h 233080"/>
                <a:gd name="connsiteX17" fmla="*/ 394707 w 703906"/>
                <a:gd name="connsiteY17" fmla="*/ 56454 h 233080"/>
                <a:gd name="connsiteX18" fmla="*/ 392085 w 703906"/>
                <a:gd name="connsiteY18" fmla="*/ 61825 h 233080"/>
                <a:gd name="connsiteX19" fmla="*/ 389589 w 703906"/>
                <a:gd name="connsiteY19" fmla="*/ 67446 h 233080"/>
                <a:gd name="connsiteX20" fmla="*/ 386967 w 703906"/>
                <a:gd name="connsiteY20" fmla="*/ 72566 h 233080"/>
                <a:gd name="connsiteX21" fmla="*/ 384596 w 703906"/>
                <a:gd name="connsiteY21" fmla="*/ 77812 h 233080"/>
                <a:gd name="connsiteX22" fmla="*/ 382474 w 703906"/>
                <a:gd name="connsiteY22" fmla="*/ 82184 h 233080"/>
                <a:gd name="connsiteX23" fmla="*/ 380601 w 703906"/>
                <a:gd name="connsiteY23" fmla="*/ 86180 h 233080"/>
                <a:gd name="connsiteX24" fmla="*/ 378978 w 703906"/>
                <a:gd name="connsiteY24" fmla="*/ 89678 h 233080"/>
                <a:gd name="connsiteX25" fmla="*/ 377855 w 703906"/>
                <a:gd name="connsiteY25" fmla="*/ 92051 h 233080"/>
                <a:gd name="connsiteX26" fmla="*/ 376856 w 703906"/>
                <a:gd name="connsiteY26" fmla="*/ 93674 h 233080"/>
                <a:gd name="connsiteX27" fmla="*/ 376731 w 703906"/>
                <a:gd name="connsiteY27" fmla="*/ 94424 h 233080"/>
                <a:gd name="connsiteX28" fmla="*/ 381600 w 703906"/>
                <a:gd name="connsiteY28" fmla="*/ 195592 h 233080"/>
                <a:gd name="connsiteX29" fmla="*/ 386343 w 703906"/>
                <a:gd name="connsiteY29" fmla="*/ 186724 h 233080"/>
                <a:gd name="connsiteX30" fmla="*/ 391461 w 703906"/>
                <a:gd name="connsiteY30" fmla="*/ 176607 h 233080"/>
                <a:gd name="connsiteX31" fmla="*/ 396829 w 703906"/>
                <a:gd name="connsiteY31" fmla="*/ 165366 h 233080"/>
                <a:gd name="connsiteX32" fmla="*/ 402696 w 703906"/>
                <a:gd name="connsiteY32" fmla="*/ 153501 h 233080"/>
                <a:gd name="connsiteX33" fmla="*/ 408313 w 703906"/>
                <a:gd name="connsiteY33" fmla="*/ 140761 h 233080"/>
                <a:gd name="connsiteX34" fmla="*/ 414180 w 703906"/>
                <a:gd name="connsiteY34" fmla="*/ 127897 h 233080"/>
                <a:gd name="connsiteX35" fmla="*/ 420047 w 703906"/>
                <a:gd name="connsiteY35" fmla="*/ 114782 h 233080"/>
                <a:gd name="connsiteX36" fmla="*/ 425914 w 703906"/>
                <a:gd name="connsiteY36" fmla="*/ 101668 h 233080"/>
                <a:gd name="connsiteX37" fmla="*/ 431531 w 703906"/>
                <a:gd name="connsiteY37" fmla="*/ 88554 h 233080"/>
                <a:gd name="connsiteX38" fmla="*/ 436899 w 703906"/>
                <a:gd name="connsiteY38" fmla="*/ 76064 h 233080"/>
                <a:gd name="connsiteX39" fmla="*/ 442017 w 703906"/>
                <a:gd name="connsiteY39" fmla="*/ 63948 h 233080"/>
                <a:gd name="connsiteX40" fmla="*/ 446760 w 703906"/>
                <a:gd name="connsiteY40" fmla="*/ 52707 h 233080"/>
                <a:gd name="connsiteX41" fmla="*/ 451004 w 703906"/>
                <a:gd name="connsiteY41" fmla="*/ 42591 h 233080"/>
                <a:gd name="connsiteX42" fmla="*/ 453376 w 703906"/>
                <a:gd name="connsiteY42" fmla="*/ 37720 h 233080"/>
                <a:gd name="connsiteX43" fmla="*/ 456621 w 703906"/>
                <a:gd name="connsiteY43" fmla="*/ 33473 h 233080"/>
                <a:gd name="connsiteX44" fmla="*/ 460616 w 703906"/>
                <a:gd name="connsiteY44" fmla="*/ 29976 h 233080"/>
                <a:gd name="connsiteX45" fmla="*/ 464985 w 703906"/>
                <a:gd name="connsiteY45" fmla="*/ 27103 h 233080"/>
                <a:gd name="connsiteX46" fmla="*/ 470477 w 703906"/>
                <a:gd name="connsiteY46" fmla="*/ 25479 h 233080"/>
                <a:gd name="connsiteX47" fmla="*/ 475845 w 703906"/>
                <a:gd name="connsiteY47" fmla="*/ 24980 h 233080"/>
                <a:gd name="connsiteX48" fmla="*/ 480464 w 703906"/>
                <a:gd name="connsiteY48" fmla="*/ 25230 h 233080"/>
                <a:gd name="connsiteX49" fmla="*/ 484708 w 703906"/>
                <a:gd name="connsiteY49" fmla="*/ 26479 h 233080"/>
                <a:gd name="connsiteX50" fmla="*/ 484957 w 703906"/>
                <a:gd name="connsiteY50" fmla="*/ 26479 h 233080"/>
                <a:gd name="connsiteX51" fmla="*/ 486081 w 703906"/>
                <a:gd name="connsiteY51" fmla="*/ 26853 h 233080"/>
                <a:gd name="connsiteX52" fmla="*/ 488702 w 703906"/>
                <a:gd name="connsiteY52" fmla="*/ 28102 h 233080"/>
                <a:gd name="connsiteX53" fmla="*/ 492197 w 703906"/>
                <a:gd name="connsiteY53" fmla="*/ 29476 h 233080"/>
                <a:gd name="connsiteX54" fmla="*/ 496941 w 703906"/>
                <a:gd name="connsiteY54" fmla="*/ 31600 h 233080"/>
                <a:gd name="connsiteX55" fmla="*/ 502309 w 703906"/>
                <a:gd name="connsiteY55" fmla="*/ 33973 h 233080"/>
                <a:gd name="connsiteX56" fmla="*/ 508924 w 703906"/>
                <a:gd name="connsiteY56" fmla="*/ 36720 h 233080"/>
                <a:gd name="connsiteX57" fmla="*/ 516164 w 703906"/>
                <a:gd name="connsiteY57" fmla="*/ 39968 h 233080"/>
                <a:gd name="connsiteX58" fmla="*/ 524153 w 703906"/>
                <a:gd name="connsiteY58" fmla="*/ 43590 h 233080"/>
                <a:gd name="connsiteX59" fmla="*/ 532517 w 703906"/>
                <a:gd name="connsiteY59" fmla="*/ 47337 h 233080"/>
                <a:gd name="connsiteX60" fmla="*/ 541629 w 703906"/>
                <a:gd name="connsiteY60" fmla="*/ 51458 h 233080"/>
                <a:gd name="connsiteX61" fmla="*/ 551241 w 703906"/>
                <a:gd name="connsiteY61" fmla="*/ 55705 h 233080"/>
                <a:gd name="connsiteX62" fmla="*/ 561352 w 703906"/>
                <a:gd name="connsiteY62" fmla="*/ 60451 h 233080"/>
                <a:gd name="connsiteX63" fmla="*/ 571463 w 703906"/>
                <a:gd name="connsiteY63" fmla="*/ 65072 h 233080"/>
                <a:gd name="connsiteX64" fmla="*/ 581949 w 703906"/>
                <a:gd name="connsiteY64" fmla="*/ 70068 h 233080"/>
                <a:gd name="connsiteX65" fmla="*/ 592809 w 703906"/>
                <a:gd name="connsiteY65" fmla="*/ 74940 h 233080"/>
                <a:gd name="connsiteX66" fmla="*/ 603294 w 703906"/>
                <a:gd name="connsiteY66" fmla="*/ 80060 h 233080"/>
                <a:gd name="connsiteX67" fmla="*/ 614155 w 703906"/>
                <a:gd name="connsiteY67" fmla="*/ 85306 h 233080"/>
                <a:gd name="connsiteX68" fmla="*/ 624640 w 703906"/>
                <a:gd name="connsiteY68" fmla="*/ 90177 h 233080"/>
                <a:gd name="connsiteX69" fmla="*/ 635250 w 703906"/>
                <a:gd name="connsiteY69" fmla="*/ 95298 h 233080"/>
                <a:gd name="connsiteX70" fmla="*/ 645237 w 703906"/>
                <a:gd name="connsiteY70" fmla="*/ 100544 h 233080"/>
                <a:gd name="connsiteX71" fmla="*/ 655348 w 703906"/>
                <a:gd name="connsiteY71" fmla="*/ 105415 h 233080"/>
                <a:gd name="connsiteX72" fmla="*/ 666208 w 703906"/>
                <a:gd name="connsiteY72" fmla="*/ 111285 h 233080"/>
                <a:gd name="connsiteX73" fmla="*/ 675820 w 703906"/>
                <a:gd name="connsiteY73" fmla="*/ 117655 h 233080"/>
                <a:gd name="connsiteX74" fmla="*/ 683934 w 703906"/>
                <a:gd name="connsiteY74" fmla="*/ 124150 h 233080"/>
                <a:gd name="connsiteX75" fmla="*/ 691049 w 703906"/>
                <a:gd name="connsiteY75" fmla="*/ 131019 h 233080"/>
                <a:gd name="connsiteX76" fmla="*/ 696666 w 703906"/>
                <a:gd name="connsiteY76" fmla="*/ 138014 h 233080"/>
                <a:gd name="connsiteX77" fmla="*/ 700660 w 703906"/>
                <a:gd name="connsiteY77" fmla="*/ 145258 h 233080"/>
                <a:gd name="connsiteX78" fmla="*/ 703157 w 703906"/>
                <a:gd name="connsiteY78" fmla="*/ 152752 h 233080"/>
                <a:gd name="connsiteX79" fmla="*/ 703906 w 703906"/>
                <a:gd name="connsiteY79" fmla="*/ 160246 h 233080"/>
                <a:gd name="connsiteX80" fmla="*/ 703906 w 703906"/>
                <a:gd name="connsiteY80" fmla="*/ 233080 h 233080"/>
                <a:gd name="connsiteX81" fmla="*/ 0 w 703906"/>
                <a:gd name="connsiteY81" fmla="*/ 233080 h 233080"/>
                <a:gd name="connsiteX82" fmla="*/ 0 w 703906"/>
                <a:gd name="connsiteY82" fmla="*/ 160246 h 233080"/>
                <a:gd name="connsiteX83" fmla="*/ 999 w 703906"/>
                <a:gd name="connsiteY83" fmla="*/ 152752 h 233080"/>
                <a:gd name="connsiteX84" fmla="*/ 3246 w 703906"/>
                <a:gd name="connsiteY84" fmla="*/ 145258 h 233080"/>
                <a:gd name="connsiteX85" fmla="*/ 7490 w 703906"/>
                <a:gd name="connsiteY85" fmla="*/ 138014 h 233080"/>
                <a:gd name="connsiteX86" fmla="*/ 12857 w 703906"/>
                <a:gd name="connsiteY86" fmla="*/ 131019 h 233080"/>
                <a:gd name="connsiteX87" fmla="*/ 19973 w 703906"/>
                <a:gd name="connsiteY87" fmla="*/ 124150 h 233080"/>
                <a:gd name="connsiteX88" fmla="*/ 28336 w 703906"/>
                <a:gd name="connsiteY88" fmla="*/ 117655 h 233080"/>
                <a:gd name="connsiteX89" fmla="*/ 37948 w 703906"/>
                <a:gd name="connsiteY89" fmla="*/ 111285 h 233080"/>
                <a:gd name="connsiteX90" fmla="*/ 48808 w 703906"/>
                <a:gd name="connsiteY90" fmla="*/ 105415 h 233080"/>
                <a:gd name="connsiteX91" fmla="*/ 58544 w 703906"/>
                <a:gd name="connsiteY91" fmla="*/ 100544 h 233080"/>
                <a:gd name="connsiteX92" fmla="*/ 68655 w 703906"/>
                <a:gd name="connsiteY92" fmla="*/ 95298 h 233080"/>
                <a:gd name="connsiteX93" fmla="*/ 79266 w 703906"/>
                <a:gd name="connsiteY93" fmla="*/ 90177 h 233080"/>
                <a:gd name="connsiteX94" fmla="*/ 89751 w 703906"/>
                <a:gd name="connsiteY94" fmla="*/ 85306 h 233080"/>
                <a:gd name="connsiteX95" fmla="*/ 100612 w 703906"/>
                <a:gd name="connsiteY95" fmla="*/ 80060 h 233080"/>
                <a:gd name="connsiteX96" fmla="*/ 111347 w 703906"/>
                <a:gd name="connsiteY96" fmla="*/ 74940 h 233080"/>
                <a:gd name="connsiteX97" fmla="*/ 121832 w 703906"/>
                <a:gd name="connsiteY97" fmla="*/ 70068 h 233080"/>
                <a:gd name="connsiteX98" fmla="*/ 132443 w 703906"/>
                <a:gd name="connsiteY98" fmla="*/ 65072 h 233080"/>
                <a:gd name="connsiteX99" fmla="*/ 142803 w 703906"/>
                <a:gd name="connsiteY99" fmla="*/ 60451 h 233080"/>
                <a:gd name="connsiteX100" fmla="*/ 152540 w 703906"/>
                <a:gd name="connsiteY100" fmla="*/ 55705 h 233080"/>
                <a:gd name="connsiteX101" fmla="*/ 162152 w 703906"/>
                <a:gd name="connsiteY101" fmla="*/ 51458 h 233080"/>
                <a:gd name="connsiteX102" fmla="*/ 171389 w 703906"/>
                <a:gd name="connsiteY102" fmla="*/ 47337 h 233080"/>
                <a:gd name="connsiteX103" fmla="*/ 180002 w 703906"/>
                <a:gd name="connsiteY103" fmla="*/ 43590 h 233080"/>
                <a:gd name="connsiteX104" fmla="*/ 187991 w 703906"/>
                <a:gd name="connsiteY104" fmla="*/ 39968 h 233080"/>
                <a:gd name="connsiteX105" fmla="*/ 194982 w 703906"/>
                <a:gd name="connsiteY105" fmla="*/ 36720 h 233080"/>
                <a:gd name="connsiteX106" fmla="*/ 201597 w 703906"/>
                <a:gd name="connsiteY106" fmla="*/ 33973 h 233080"/>
                <a:gd name="connsiteX107" fmla="*/ 207215 w 703906"/>
                <a:gd name="connsiteY107" fmla="*/ 31600 h 233080"/>
                <a:gd name="connsiteX108" fmla="*/ 211709 w 703906"/>
                <a:gd name="connsiteY108" fmla="*/ 29476 h 233080"/>
                <a:gd name="connsiteX109" fmla="*/ 215453 w 703906"/>
                <a:gd name="connsiteY109" fmla="*/ 28102 h 233080"/>
                <a:gd name="connsiteX110" fmla="*/ 217700 w 703906"/>
                <a:gd name="connsiteY110" fmla="*/ 26853 h 233080"/>
                <a:gd name="connsiteX111" fmla="*/ 219198 w 703906"/>
                <a:gd name="connsiteY111" fmla="*/ 26479 h 233080"/>
                <a:gd name="connsiteX112" fmla="*/ 223567 w 703906"/>
                <a:gd name="connsiteY112" fmla="*/ 25230 h 233080"/>
                <a:gd name="connsiteX113" fmla="*/ 228061 w 703906"/>
                <a:gd name="connsiteY113" fmla="*/ 24980 h 233080"/>
                <a:gd name="connsiteX114" fmla="*/ 233678 w 703906"/>
                <a:gd name="connsiteY114" fmla="*/ 25479 h 233080"/>
                <a:gd name="connsiteX115" fmla="*/ 238796 w 703906"/>
                <a:gd name="connsiteY115" fmla="*/ 27103 h 233080"/>
                <a:gd name="connsiteX116" fmla="*/ 243540 w 703906"/>
                <a:gd name="connsiteY116" fmla="*/ 29976 h 233080"/>
                <a:gd name="connsiteX117" fmla="*/ 247534 w 703906"/>
                <a:gd name="connsiteY117" fmla="*/ 33473 h 233080"/>
                <a:gd name="connsiteX118" fmla="*/ 250530 w 703906"/>
                <a:gd name="connsiteY118" fmla="*/ 37720 h 233080"/>
                <a:gd name="connsiteX119" fmla="*/ 252902 w 703906"/>
                <a:gd name="connsiteY119" fmla="*/ 42591 h 233080"/>
                <a:gd name="connsiteX120" fmla="*/ 257396 w 703906"/>
                <a:gd name="connsiteY120" fmla="*/ 52707 h 233080"/>
                <a:gd name="connsiteX121" fmla="*/ 262014 w 703906"/>
                <a:gd name="connsiteY121" fmla="*/ 63948 h 233080"/>
                <a:gd name="connsiteX122" fmla="*/ 267007 w 703906"/>
                <a:gd name="connsiteY122" fmla="*/ 76064 h 233080"/>
                <a:gd name="connsiteX123" fmla="*/ 272375 w 703906"/>
                <a:gd name="connsiteY123" fmla="*/ 88554 h 233080"/>
                <a:gd name="connsiteX124" fmla="*/ 277992 w 703906"/>
                <a:gd name="connsiteY124" fmla="*/ 101668 h 233080"/>
                <a:gd name="connsiteX125" fmla="*/ 283859 w 703906"/>
                <a:gd name="connsiteY125" fmla="*/ 114782 h 233080"/>
                <a:gd name="connsiteX126" fmla="*/ 289726 w 703906"/>
                <a:gd name="connsiteY126" fmla="*/ 127897 h 233080"/>
                <a:gd name="connsiteX127" fmla="*/ 295593 w 703906"/>
                <a:gd name="connsiteY127" fmla="*/ 140761 h 233080"/>
                <a:gd name="connsiteX128" fmla="*/ 301460 w 703906"/>
                <a:gd name="connsiteY128" fmla="*/ 153501 h 233080"/>
                <a:gd name="connsiteX129" fmla="*/ 307077 w 703906"/>
                <a:gd name="connsiteY129" fmla="*/ 165366 h 233080"/>
                <a:gd name="connsiteX130" fmla="*/ 312445 w 703906"/>
                <a:gd name="connsiteY130" fmla="*/ 176607 h 233080"/>
                <a:gd name="connsiteX131" fmla="*/ 317563 w 703906"/>
                <a:gd name="connsiteY131" fmla="*/ 186724 h 233080"/>
                <a:gd name="connsiteX132" fmla="*/ 322556 w 703906"/>
                <a:gd name="connsiteY132" fmla="*/ 195592 h 233080"/>
                <a:gd name="connsiteX133" fmla="*/ 327175 w 703906"/>
                <a:gd name="connsiteY133" fmla="*/ 94424 h 233080"/>
                <a:gd name="connsiteX134" fmla="*/ 326925 w 703906"/>
                <a:gd name="connsiteY134" fmla="*/ 93674 h 233080"/>
                <a:gd name="connsiteX135" fmla="*/ 326301 w 703906"/>
                <a:gd name="connsiteY135" fmla="*/ 92051 h 233080"/>
                <a:gd name="connsiteX136" fmla="*/ 324928 w 703906"/>
                <a:gd name="connsiteY136" fmla="*/ 89678 h 233080"/>
                <a:gd name="connsiteX137" fmla="*/ 323430 w 703906"/>
                <a:gd name="connsiteY137" fmla="*/ 86180 h 233080"/>
                <a:gd name="connsiteX138" fmla="*/ 321557 w 703906"/>
                <a:gd name="connsiteY138" fmla="*/ 82184 h 233080"/>
                <a:gd name="connsiteX139" fmla="*/ 319186 w 703906"/>
                <a:gd name="connsiteY139" fmla="*/ 77812 h 233080"/>
                <a:gd name="connsiteX140" fmla="*/ 316939 w 703906"/>
                <a:gd name="connsiteY140" fmla="*/ 72566 h 233080"/>
                <a:gd name="connsiteX141" fmla="*/ 314567 w 703906"/>
                <a:gd name="connsiteY141" fmla="*/ 67446 h 233080"/>
                <a:gd name="connsiteX142" fmla="*/ 311696 w 703906"/>
                <a:gd name="connsiteY142" fmla="*/ 61825 h 233080"/>
                <a:gd name="connsiteX143" fmla="*/ 309199 w 703906"/>
                <a:gd name="connsiteY143" fmla="*/ 56454 h 233080"/>
                <a:gd name="connsiteX144" fmla="*/ 306578 w 703906"/>
                <a:gd name="connsiteY144" fmla="*/ 50834 h 233080"/>
                <a:gd name="connsiteX145" fmla="*/ 303957 w 703906"/>
                <a:gd name="connsiteY145" fmla="*/ 45713 h 233080"/>
                <a:gd name="connsiteX146" fmla="*/ 301710 w 703906"/>
                <a:gd name="connsiteY146" fmla="*/ 40717 h 233080"/>
                <a:gd name="connsiteX147" fmla="*/ 299588 w 703906"/>
                <a:gd name="connsiteY147" fmla="*/ 36096 h 233080"/>
                <a:gd name="connsiteX148" fmla="*/ 297715 w 703906"/>
                <a:gd name="connsiteY148" fmla="*/ 32349 h 233080"/>
                <a:gd name="connsiteX149" fmla="*/ 296092 w 703906"/>
                <a:gd name="connsiteY149" fmla="*/ 28977 h 233080"/>
                <a:gd name="connsiteX150" fmla="*/ 294844 w 703906"/>
                <a:gd name="connsiteY150" fmla="*/ 26479 h 233080"/>
                <a:gd name="connsiteX151" fmla="*/ 293970 w 703906"/>
                <a:gd name="connsiteY151" fmla="*/ 24980 h 233080"/>
                <a:gd name="connsiteX152" fmla="*/ 291848 w 703906"/>
                <a:gd name="connsiteY152" fmla="*/ 20109 h 233080"/>
                <a:gd name="connsiteX153" fmla="*/ 290850 w 703906"/>
                <a:gd name="connsiteY153" fmla="*/ 15363 h 233080"/>
                <a:gd name="connsiteX154" fmla="*/ 291099 w 703906"/>
                <a:gd name="connsiteY154" fmla="*/ 11241 h 233080"/>
                <a:gd name="connsiteX155" fmla="*/ 292472 w 703906"/>
                <a:gd name="connsiteY155" fmla="*/ 7494 h 233080"/>
                <a:gd name="connsiteX156" fmla="*/ 295094 w 703906"/>
                <a:gd name="connsiteY156" fmla="*/ 4122 h 233080"/>
                <a:gd name="connsiteX157" fmla="*/ 298339 w 703906"/>
                <a:gd name="connsiteY157" fmla="*/ 1874 h 233080"/>
                <a:gd name="connsiteX158" fmla="*/ 302583 w 703906"/>
                <a:gd name="connsiteY158" fmla="*/ 375 h 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03906" h="233080">
                  <a:moveTo>
                    <a:pt x="307701" y="0"/>
                  </a:moveTo>
                  <a:lnTo>
                    <a:pt x="396080" y="0"/>
                  </a:lnTo>
                  <a:lnTo>
                    <a:pt x="401323" y="375"/>
                  </a:lnTo>
                  <a:lnTo>
                    <a:pt x="405442" y="1874"/>
                  </a:lnTo>
                  <a:lnTo>
                    <a:pt x="409062" y="4122"/>
                  </a:lnTo>
                  <a:lnTo>
                    <a:pt x="411309" y="7494"/>
                  </a:lnTo>
                  <a:lnTo>
                    <a:pt x="412807" y="11241"/>
                  </a:lnTo>
                  <a:lnTo>
                    <a:pt x="413056" y="15363"/>
                  </a:lnTo>
                  <a:lnTo>
                    <a:pt x="412058" y="20109"/>
                  </a:lnTo>
                  <a:lnTo>
                    <a:pt x="409936" y="24980"/>
                  </a:lnTo>
                  <a:lnTo>
                    <a:pt x="409312" y="26479"/>
                  </a:lnTo>
                  <a:lnTo>
                    <a:pt x="407814" y="28977"/>
                  </a:lnTo>
                  <a:lnTo>
                    <a:pt x="406440" y="32349"/>
                  </a:lnTo>
                  <a:lnTo>
                    <a:pt x="404318" y="36096"/>
                  </a:lnTo>
                  <a:lnTo>
                    <a:pt x="402196" y="40717"/>
                  </a:lnTo>
                  <a:lnTo>
                    <a:pt x="399825" y="45713"/>
                  </a:lnTo>
                  <a:lnTo>
                    <a:pt x="397328" y="50834"/>
                  </a:lnTo>
                  <a:lnTo>
                    <a:pt x="394707" y="56454"/>
                  </a:lnTo>
                  <a:lnTo>
                    <a:pt x="392085" y="61825"/>
                  </a:lnTo>
                  <a:lnTo>
                    <a:pt x="389589" y="67446"/>
                  </a:lnTo>
                  <a:lnTo>
                    <a:pt x="386967" y="72566"/>
                  </a:lnTo>
                  <a:lnTo>
                    <a:pt x="384596" y="77812"/>
                  </a:lnTo>
                  <a:lnTo>
                    <a:pt x="382474" y="82184"/>
                  </a:lnTo>
                  <a:lnTo>
                    <a:pt x="380601" y="86180"/>
                  </a:lnTo>
                  <a:lnTo>
                    <a:pt x="378978" y="89678"/>
                  </a:lnTo>
                  <a:lnTo>
                    <a:pt x="377855" y="92051"/>
                  </a:lnTo>
                  <a:lnTo>
                    <a:pt x="376856" y="93674"/>
                  </a:lnTo>
                  <a:lnTo>
                    <a:pt x="376731" y="94424"/>
                  </a:lnTo>
                  <a:lnTo>
                    <a:pt x="381600" y="195592"/>
                  </a:lnTo>
                  <a:lnTo>
                    <a:pt x="386343" y="186724"/>
                  </a:lnTo>
                  <a:lnTo>
                    <a:pt x="391461" y="176607"/>
                  </a:lnTo>
                  <a:lnTo>
                    <a:pt x="396829" y="165366"/>
                  </a:lnTo>
                  <a:lnTo>
                    <a:pt x="402696" y="153501"/>
                  </a:lnTo>
                  <a:lnTo>
                    <a:pt x="408313" y="140761"/>
                  </a:lnTo>
                  <a:lnTo>
                    <a:pt x="414180" y="127897"/>
                  </a:lnTo>
                  <a:lnTo>
                    <a:pt x="420047" y="114782"/>
                  </a:lnTo>
                  <a:lnTo>
                    <a:pt x="425914" y="101668"/>
                  </a:lnTo>
                  <a:lnTo>
                    <a:pt x="431531" y="88554"/>
                  </a:lnTo>
                  <a:lnTo>
                    <a:pt x="436899" y="76064"/>
                  </a:lnTo>
                  <a:lnTo>
                    <a:pt x="442017" y="63948"/>
                  </a:lnTo>
                  <a:lnTo>
                    <a:pt x="446760" y="52707"/>
                  </a:lnTo>
                  <a:lnTo>
                    <a:pt x="451004" y="42591"/>
                  </a:lnTo>
                  <a:lnTo>
                    <a:pt x="453376" y="37720"/>
                  </a:lnTo>
                  <a:lnTo>
                    <a:pt x="456621" y="33473"/>
                  </a:lnTo>
                  <a:lnTo>
                    <a:pt x="460616" y="29976"/>
                  </a:lnTo>
                  <a:lnTo>
                    <a:pt x="464985" y="27103"/>
                  </a:lnTo>
                  <a:lnTo>
                    <a:pt x="470477" y="25479"/>
                  </a:lnTo>
                  <a:lnTo>
                    <a:pt x="475845" y="24980"/>
                  </a:lnTo>
                  <a:lnTo>
                    <a:pt x="480464" y="25230"/>
                  </a:lnTo>
                  <a:lnTo>
                    <a:pt x="484708" y="26479"/>
                  </a:lnTo>
                  <a:lnTo>
                    <a:pt x="484957" y="26479"/>
                  </a:lnTo>
                  <a:lnTo>
                    <a:pt x="486081" y="26853"/>
                  </a:lnTo>
                  <a:lnTo>
                    <a:pt x="488702" y="28102"/>
                  </a:lnTo>
                  <a:lnTo>
                    <a:pt x="492197" y="29476"/>
                  </a:lnTo>
                  <a:lnTo>
                    <a:pt x="496941" y="31600"/>
                  </a:lnTo>
                  <a:lnTo>
                    <a:pt x="502309" y="33973"/>
                  </a:lnTo>
                  <a:lnTo>
                    <a:pt x="508924" y="36720"/>
                  </a:lnTo>
                  <a:lnTo>
                    <a:pt x="516164" y="39968"/>
                  </a:lnTo>
                  <a:lnTo>
                    <a:pt x="524153" y="43590"/>
                  </a:lnTo>
                  <a:lnTo>
                    <a:pt x="532517" y="47337"/>
                  </a:lnTo>
                  <a:lnTo>
                    <a:pt x="541629" y="51458"/>
                  </a:lnTo>
                  <a:lnTo>
                    <a:pt x="551241" y="55705"/>
                  </a:lnTo>
                  <a:lnTo>
                    <a:pt x="561352" y="60451"/>
                  </a:lnTo>
                  <a:lnTo>
                    <a:pt x="571463" y="65072"/>
                  </a:lnTo>
                  <a:lnTo>
                    <a:pt x="581949" y="70068"/>
                  </a:lnTo>
                  <a:lnTo>
                    <a:pt x="592809" y="74940"/>
                  </a:lnTo>
                  <a:lnTo>
                    <a:pt x="603294" y="80060"/>
                  </a:lnTo>
                  <a:lnTo>
                    <a:pt x="614155" y="85306"/>
                  </a:lnTo>
                  <a:lnTo>
                    <a:pt x="624640" y="90177"/>
                  </a:lnTo>
                  <a:lnTo>
                    <a:pt x="635250" y="95298"/>
                  </a:lnTo>
                  <a:lnTo>
                    <a:pt x="645237" y="100544"/>
                  </a:lnTo>
                  <a:lnTo>
                    <a:pt x="655348" y="105415"/>
                  </a:lnTo>
                  <a:lnTo>
                    <a:pt x="666208" y="111285"/>
                  </a:lnTo>
                  <a:lnTo>
                    <a:pt x="675820" y="117655"/>
                  </a:lnTo>
                  <a:lnTo>
                    <a:pt x="683934" y="124150"/>
                  </a:lnTo>
                  <a:lnTo>
                    <a:pt x="691049" y="131019"/>
                  </a:lnTo>
                  <a:lnTo>
                    <a:pt x="696666" y="138014"/>
                  </a:lnTo>
                  <a:lnTo>
                    <a:pt x="700660" y="145258"/>
                  </a:lnTo>
                  <a:lnTo>
                    <a:pt x="703157" y="152752"/>
                  </a:lnTo>
                  <a:lnTo>
                    <a:pt x="703906" y="160246"/>
                  </a:lnTo>
                  <a:lnTo>
                    <a:pt x="703906" y="233080"/>
                  </a:lnTo>
                  <a:lnTo>
                    <a:pt x="0" y="233080"/>
                  </a:lnTo>
                  <a:lnTo>
                    <a:pt x="0" y="160246"/>
                  </a:lnTo>
                  <a:lnTo>
                    <a:pt x="999" y="152752"/>
                  </a:lnTo>
                  <a:lnTo>
                    <a:pt x="3246" y="145258"/>
                  </a:lnTo>
                  <a:lnTo>
                    <a:pt x="7490" y="138014"/>
                  </a:lnTo>
                  <a:lnTo>
                    <a:pt x="12857" y="131019"/>
                  </a:lnTo>
                  <a:lnTo>
                    <a:pt x="19973" y="124150"/>
                  </a:lnTo>
                  <a:lnTo>
                    <a:pt x="28336" y="117655"/>
                  </a:lnTo>
                  <a:lnTo>
                    <a:pt x="37948" y="111285"/>
                  </a:lnTo>
                  <a:lnTo>
                    <a:pt x="48808" y="105415"/>
                  </a:lnTo>
                  <a:lnTo>
                    <a:pt x="58544" y="100544"/>
                  </a:lnTo>
                  <a:lnTo>
                    <a:pt x="68655" y="95298"/>
                  </a:lnTo>
                  <a:lnTo>
                    <a:pt x="79266" y="90177"/>
                  </a:lnTo>
                  <a:lnTo>
                    <a:pt x="89751" y="85306"/>
                  </a:lnTo>
                  <a:lnTo>
                    <a:pt x="100612" y="80060"/>
                  </a:lnTo>
                  <a:lnTo>
                    <a:pt x="111347" y="74940"/>
                  </a:lnTo>
                  <a:lnTo>
                    <a:pt x="121832" y="70068"/>
                  </a:lnTo>
                  <a:lnTo>
                    <a:pt x="132443" y="65072"/>
                  </a:lnTo>
                  <a:lnTo>
                    <a:pt x="142803" y="60451"/>
                  </a:lnTo>
                  <a:lnTo>
                    <a:pt x="152540" y="55705"/>
                  </a:lnTo>
                  <a:lnTo>
                    <a:pt x="162152" y="51458"/>
                  </a:lnTo>
                  <a:lnTo>
                    <a:pt x="171389" y="47337"/>
                  </a:lnTo>
                  <a:lnTo>
                    <a:pt x="180002" y="43590"/>
                  </a:lnTo>
                  <a:lnTo>
                    <a:pt x="187991" y="39968"/>
                  </a:lnTo>
                  <a:lnTo>
                    <a:pt x="194982" y="36720"/>
                  </a:lnTo>
                  <a:lnTo>
                    <a:pt x="201597" y="33973"/>
                  </a:lnTo>
                  <a:lnTo>
                    <a:pt x="207215" y="31600"/>
                  </a:lnTo>
                  <a:lnTo>
                    <a:pt x="211709" y="29476"/>
                  </a:lnTo>
                  <a:lnTo>
                    <a:pt x="215453" y="28102"/>
                  </a:lnTo>
                  <a:lnTo>
                    <a:pt x="217700" y="26853"/>
                  </a:lnTo>
                  <a:lnTo>
                    <a:pt x="219198" y="26479"/>
                  </a:lnTo>
                  <a:lnTo>
                    <a:pt x="223567" y="25230"/>
                  </a:lnTo>
                  <a:lnTo>
                    <a:pt x="228061" y="24980"/>
                  </a:lnTo>
                  <a:lnTo>
                    <a:pt x="233678" y="25479"/>
                  </a:lnTo>
                  <a:lnTo>
                    <a:pt x="238796" y="27103"/>
                  </a:lnTo>
                  <a:lnTo>
                    <a:pt x="243540" y="29976"/>
                  </a:lnTo>
                  <a:lnTo>
                    <a:pt x="247534" y="33473"/>
                  </a:lnTo>
                  <a:lnTo>
                    <a:pt x="250530" y="37720"/>
                  </a:lnTo>
                  <a:lnTo>
                    <a:pt x="252902" y="42591"/>
                  </a:lnTo>
                  <a:lnTo>
                    <a:pt x="257396" y="52707"/>
                  </a:lnTo>
                  <a:lnTo>
                    <a:pt x="262014" y="63948"/>
                  </a:lnTo>
                  <a:lnTo>
                    <a:pt x="267007" y="76064"/>
                  </a:lnTo>
                  <a:lnTo>
                    <a:pt x="272375" y="88554"/>
                  </a:lnTo>
                  <a:lnTo>
                    <a:pt x="277992" y="101668"/>
                  </a:lnTo>
                  <a:lnTo>
                    <a:pt x="283859" y="114782"/>
                  </a:lnTo>
                  <a:lnTo>
                    <a:pt x="289726" y="127897"/>
                  </a:lnTo>
                  <a:lnTo>
                    <a:pt x="295593" y="140761"/>
                  </a:lnTo>
                  <a:lnTo>
                    <a:pt x="301460" y="153501"/>
                  </a:lnTo>
                  <a:lnTo>
                    <a:pt x="307077" y="165366"/>
                  </a:lnTo>
                  <a:lnTo>
                    <a:pt x="312445" y="176607"/>
                  </a:lnTo>
                  <a:lnTo>
                    <a:pt x="317563" y="186724"/>
                  </a:lnTo>
                  <a:lnTo>
                    <a:pt x="322556" y="195592"/>
                  </a:lnTo>
                  <a:lnTo>
                    <a:pt x="327175" y="94424"/>
                  </a:lnTo>
                  <a:lnTo>
                    <a:pt x="326925" y="93674"/>
                  </a:lnTo>
                  <a:lnTo>
                    <a:pt x="326301" y="92051"/>
                  </a:lnTo>
                  <a:lnTo>
                    <a:pt x="324928" y="89678"/>
                  </a:lnTo>
                  <a:lnTo>
                    <a:pt x="323430" y="86180"/>
                  </a:lnTo>
                  <a:lnTo>
                    <a:pt x="321557" y="82184"/>
                  </a:lnTo>
                  <a:lnTo>
                    <a:pt x="319186" y="77812"/>
                  </a:lnTo>
                  <a:lnTo>
                    <a:pt x="316939" y="72566"/>
                  </a:lnTo>
                  <a:lnTo>
                    <a:pt x="314567" y="67446"/>
                  </a:lnTo>
                  <a:lnTo>
                    <a:pt x="311696" y="61825"/>
                  </a:lnTo>
                  <a:lnTo>
                    <a:pt x="309199" y="56454"/>
                  </a:lnTo>
                  <a:lnTo>
                    <a:pt x="306578" y="50834"/>
                  </a:lnTo>
                  <a:lnTo>
                    <a:pt x="303957" y="45713"/>
                  </a:lnTo>
                  <a:lnTo>
                    <a:pt x="301710" y="40717"/>
                  </a:lnTo>
                  <a:lnTo>
                    <a:pt x="299588" y="36096"/>
                  </a:lnTo>
                  <a:lnTo>
                    <a:pt x="297715" y="32349"/>
                  </a:lnTo>
                  <a:lnTo>
                    <a:pt x="296092" y="28977"/>
                  </a:lnTo>
                  <a:lnTo>
                    <a:pt x="294844" y="26479"/>
                  </a:lnTo>
                  <a:lnTo>
                    <a:pt x="293970" y="24980"/>
                  </a:lnTo>
                  <a:lnTo>
                    <a:pt x="291848" y="20109"/>
                  </a:lnTo>
                  <a:lnTo>
                    <a:pt x="290850" y="15363"/>
                  </a:lnTo>
                  <a:lnTo>
                    <a:pt x="291099" y="11241"/>
                  </a:lnTo>
                  <a:lnTo>
                    <a:pt x="292472" y="7494"/>
                  </a:lnTo>
                  <a:lnTo>
                    <a:pt x="295094" y="4122"/>
                  </a:lnTo>
                  <a:lnTo>
                    <a:pt x="298339" y="1874"/>
                  </a:lnTo>
                  <a:lnTo>
                    <a:pt x="302583" y="3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a:latin typeface="Corbel" panose="020B0503020204020204" pitchFamily="34" charset="0"/>
              </a:endParaRPr>
            </a:p>
          </p:txBody>
        </p:sp>
      </p:grpSp>
      <p:sp>
        <p:nvSpPr>
          <p:cNvPr id="46" name="Text Placeholder 26">
            <a:extLst>
              <a:ext uri="{FF2B5EF4-FFF2-40B4-BE49-F238E27FC236}">
                <a16:creationId xmlns:a16="http://schemas.microsoft.com/office/drawing/2014/main" id="{5F086871-75E1-4A13-BB8A-7E80A6877FB2}"/>
              </a:ext>
            </a:extLst>
          </p:cNvPr>
          <p:cNvSpPr>
            <a:spLocks noGrp="1"/>
          </p:cNvSpPr>
          <p:nvPr>
            <p:ph type="body" sz="quarter" idx="12" hasCustomPrompt="1"/>
          </p:nvPr>
        </p:nvSpPr>
        <p:spPr>
          <a:xfrm>
            <a:off x="980588" y="1735032"/>
            <a:ext cx="10728324" cy="4259368"/>
          </a:xfrm>
          <a:prstGeom prst="rect">
            <a:avLst/>
          </a:prstGeom>
          <a:noFill/>
        </p:spPr>
        <p:txBody>
          <a:bodyPr wrap="square" lIns="108000" tIns="0" rIns="108000" bIns="0" numCol="4" spcCol="432000" rtlCol="0" anchor="t">
            <a:noAutofit/>
          </a:bodyPr>
          <a:lstStyle>
            <a:lvl1pPr>
              <a:spcBef>
                <a:spcPts val="0"/>
              </a:spcBef>
              <a:spcAft>
                <a:spcPts val="1800"/>
              </a:spcAft>
              <a:defRPr lang="en-US" sz="1400" baseline="0" dirty="0" smtClean="0">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spTree>
    <p:extLst>
      <p:ext uri="{BB962C8B-B14F-4D97-AF65-F5344CB8AC3E}">
        <p14:creationId xmlns:p14="http://schemas.microsoft.com/office/powerpoint/2010/main" val="1091803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18344F8-629B-4BC2-B034-DDE418396FCD}"/>
              </a:ext>
            </a:extLst>
          </p:cNvPr>
          <p:cNvSpPr/>
          <p:nvPr userDrawn="1"/>
        </p:nvSpPr>
        <p:spPr>
          <a:xfrm>
            <a:off x="288545" y="1323275"/>
            <a:ext cx="5829300" cy="2220024"/>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19" name="Rectangle 18">
            <a:extLst>
              <a:ext uri="{FF2B5EF4-FFF2-40B4-BE49-F238E27FC236}">
                <a16:creationId xmlns:a16="http://schemas.microsoft.com/office/drawing/2014/main" id="{45F36078-272D-4436-A074-562D931A1539}"/>
              </a:ext>
            </a:extLst>
          </p:cNvPr>
          <p:cNvSpPr/>
          <p:nvPr userDrawn="1"/>
        </p:nvSpPr>
        <p:spPr>
          <a:xfrm>
            <a:off x="6236429" y="1323275"/>
            <a:ext cx="5829300" cy="2220024"/>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0" name="Rectangle 19">
            <a:extLst>
              <a:ext uri="{FF2B5EF4-FFF2-40B4-BE49-F238E27FC236}">
                <a16:creationId xmlns:a16="http://schemas.microsoft.com/office/drawing/2014/main" id="{3D7186B7-0B68-4E20-8D7B-F8DD4A4A83F6}"/>
              </a:ext>
            </a:extLst>
          </p:cNvPr>
          <p:cNvSpPr/>
          <p:nvPr userDrawn="1"/>
        </p:nvSpPr>
        <p:spPr>
          <a:xfrm>
            <a:off x="288545" y="3675069"/>
            <a:ext cx="5829300" cy="2220024"/>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1" name="Rectangle 20">
            <a:extLst>
              <a:ext uri="{FF2B5EF4-FFF2-40B4-BE49-F238E27FC236}">
                <a16:creationId xmlns:a16="http://schemas.microsoft.com/office/drawing/2014/main" id="{10FD13CC-45A0-464F-821D-9DB127003BE3}"/>
              </a:ext>
            </a:extLst>
          </p:cNvPr>
          <p:cNvSpPr/>
          <p:nvPr userDrawn="1"/>
        </p:nvSpPr>
        <p:spPr>
          <a:xfrm>
            <a:off x="6236429" y="3675069"/>
            <a:ext cx="5829300" cy="2220024"/>
          </a:xfrm>
          <a:prstGeom prst="rect">
            <a:avLst/>
          </a:prstGeom>
          <a:solidFill>
            <a:srgbClr val="F7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2" name="Text Placeholder 24">
            <a:extLst>
              <a:ext uri="{FF2B5EF4-FFF2-40B4-BE49-F238E27FC236}">
                <a16:creationId xmlns:a16="http://schemas.microsoft.com/office/drawing/2014/main" id="{F4F0C10A-5B7C-4294-8B84-8D4E25AAE2A9}"/>
              </a:ext>
            </a:extLst>
          </p:cNvPr>
          <p:cNvSpPr>
            <a:spLocks noGrp="1"/>
          </p:cNvSpPr>
          <p:nvPr>
            <p:ph type="body" sz="quarter" idx="11" hasCustomPrompt="1"/>
          </p:nvPr>
        </p:nvSpPr>
        <p:spPr>
          <a:xfrm>
            <a:off x="288545" y="1323975"/>
            <a:ext cx="5829300" cy="2219325"/>
          </a:xfrm>
          <a:prstGeom prst="rect">
            <a:avLst/>
          </a:prstGeom>
          <a:noFill/>
        </p:spPr>
        <p:txBody>
          <a:bodyPr wrap="none" lIns="468000" tIns="288000" rtlCol="0">
            <a:noAutofit/>
          </a:bodyPr>
          <a:lstStyle>
            <a:lvl1pPr marL="0" indent="0">
              <a:buNone/>
              <a:defRPr lang="en-US" sz="1600" b="1" dirty="0" smtClean="0">
                <a:solidFill>
                  <a:schemeClr val="tx2"/>
                </a:solidFill>
                <a:latin typeface="Corbel" panose="020B0503020204020204" pitchFamily="34" charset="0"/>
              </a:defRPr>
            </a:lvl1pPr>
          </a:lstStyle>
          <a:p>
            <a:pPr marL="0" lvl="0"/>
            <a:r>
              <a:rPr lang="en-US" err="1"/>
              <a:t>Titre</a:t>
            </a:r>
            <a:r>
              <a:rPr lang="en-US"/>
              <a:t> des parties</a:t>
            </a:r>
          </a:p>
        </p:txBody>
      </p:sp>
      <p:sp>
        <p:nvSpPr>
          <p:cNvPr id="24" name="Rectangle 23">
            <a:extLst>
              <a:ext uri="{FF2B5EF4-FFF2-40B4-BE49-F238E27FC236}">
                <a16:creationId xmlns:a16="http://schemas.microsoft.com/office/drawing/2014/main" id="{2C9B3529-ECF2-4018-A3A2-CAD8EA215D5E}"/>
              </a:ext>
            </a:extLst>
          </p:cNvPr>
          <p:cNvSpPr/>
          <p:nvPr userDrawn="1"/>
        </p:nvSpPr>
        <p:spPr>
          <a:xfrm>
            <a:off x="114874" y="76200"/>
            <a:ext cx="11962826" cy="1247075"/>
          </a:xfrm>
          <a:prstGeom prst="rect">
            <a:avLst/>
          </a:prstGeom>
          <a:gradFill flip="none" rotWithShape="1">
            <a:gsLst>
              <a:gs pos="0">
                <a:schemeClr val="accent1"/>
              </a:gs>
              <a:gs pos="99684">
                <a:schemeClr val="accent1">
                  <a:lumMod val="75000"/>
                </a:schemeClr>
              </a:gs>
            </a:gsLst>
            <a:path path="circle">
              <a:fillToRect l="50000" t="50000" r="50000" b="50000"/>
            </a:path>
            <a:tileRect/>
          </a:gradFill>
          <a:ln>
            <a:noFill/>
          </a:ln>
          <a:effectLst>
            <a:innerShdw blurRad="63500" dist="38100" dir="54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5" name="Title 1">
            <a:extLst>
              <a:ext uri="{FF2B5EF4-FFF2-40B4-BE49-F238E27FC236}">
                <a16:creationId xmlns:a16="http://schemas.microsoft.com/office/drawing/2014/main" id="{B6664EEE-D523-418E-AF72-146444C2A018}"/>
              </a:ext>
            </a:extLst>
          </p:cNvPr>
          <p:cNvSpPr txBox="1">
            <a:spLocks/>
          </p:cNvSpPr>
          <p:nvPr userDrawn="1"/>
        </p:nvSpPr>
        <p:spPr>
          <a:xfrm>
            <a:off x="838200" y="177417"/>
            <a:ext cx="10515600" cy="114585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chemeClr val="bg1"/>
                </a:solidFill>
                <a:latin typeface="Corbel" panose="020B0503020204020204" pitchFamily="34" charset="0"/>
              </a:rPr>
              <a:t>SOMMAIRE</a:t>
            </a:r>
            <a:endParaRPr lang="fr-FR">
              <a:solidFill>
                <a:schemeClr val="bg1"/>
              </a:solidFill>
              <a:latin typeface="Corbel" panose="020B0503020204020204" pitchFamily="34" charset="0"/>
            </a:endParaRPr>
          </a:p>
        </p:txBody>
      </p:sp>
      <p:grpSp>
        <p:nvGrpSpPr>
          <p:cNvPr id="26" name="Group 20">
            <a:extLst>
              <a:ext uri="{FF2B5EF4-FFF2-40B4-BE49-F238E27FC236}">
                <a16:creationId xmlns:a16="http://schemas.microsoft.com/office/drawing/2014/main" id="{70D673B0-196B-46B1-B973-2BB172782448}"/>
              </a:ext>
            </a:extLst>
          </p:cNvPr>
          <p:cNvGrpSpPr/>
          <p:nvPr userDrawn="1"/>
        </p:nvGrpSpPr>
        <p:grpSpPr>
          <a:xfrm>
            <a:off x="5482867" y="-1196177"/>
            <a:ext cx="6585306" cy="2562688"/>
            <a:chOff x="8260998" y="5093736"/>
            <a:chExt cx="4313917" cy="1678771"/>
          </a:xfrm>
          <a:solidFill>
            <a:schemeClr val="accent2">
              <a:alpha val="8000"/>
            </a:schemeClr>
          </a:solidFill>
        </p:grpSpPr>
        <p:sp>
          <p:nvSpPr>
            <p:cNvPr id="27" name="Freeform 21">
              <a:extLst>
                <a:ext uri="{FF2B5EF4-FFF2-40B4-BE49-F238E27FC236}">
                  <a16:creationId xmlns:a16="http://schemas.microsoft.com/office/drawing/2014/main" id="{2A09EFCC-7EC6-4678-80F3-31EE03522628}"/>
                </a:ext>
              </a:extLst>
            </p:cNvPr>
            <p:cNvSpPr/>
            <p:nvPr userDrawn="1"/>
          </p:nvSpPr>
          <p:spPr>
            <a:xfrm>
              <a:off x="8260998"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28" name="Freeform 22">
              <a:extLst>
                <a:ext uri="{FF2B5EF4-FFF2-40B4-BE49-F238E27FC236}">
                  <a16:creationId xmlns:a16="http://schemas.microsoft.com/office/drawing/2014/main" id="{FA782DC5-E572-47EF-8615-E7213DE83C97}"/>
                </a:ext>
              </a:extLst>
            </p:cNvPr>
            <p:cNvSpPr/>
            <p:nvPr userDrawn="1"/>
          </p:nvSpPr>
          <p:spPr>
            <a:xfrm flipH="1">
              <a:off x="10743295"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grpSp>
      <p:grpSp>
        <p:nvGrpSpPr>
          <p:cNvPr id="29" name="Group 4">
            <a:extLst>
              <a:ext uri="{FF2B5EF4-FFF2-40B4-BE49-F238E27FC236}">
                <a16:creationId xmlns:a16="http://schemas.microsoft.com/office/drawing/2014/main" id="{B98763F3-371A-4A24-829B-90A7E7E02EA8}"/>
              </a:ext>
            </a:extLst>
          </p:cNvPr>
          <p:cNvGrpSpPr>
            <a:grpSpLocks noChangeAspect="1"/>
          </p:cNvGrpSpPr>
          <p:nvPr userDrawn="1"/>
        </p:nvGrpSpPr>
        <p:grpSpPr bwMode="auto">
          <a:xfrm>
            <a:off x="9505146" y="550239"/>
            <a:ext cx="703906" cy="769078"/>
            <a:chOff x="2427" y="620"/>
            <a:chExt cx="2819" cy="3080"/>
          </a:xfrm>
          <a:solidFill>
            <a:schemeClr val="tx1"/>
          </a:solidFill>
        </p:grpSpPr>
        <p:sp>
          <p:nvSpPr>
            <p:cNvPr id="31" name="Freeform 6">
              <a:extLst>
                <a:ext uri="{FF2B5EF4-FFF2-40B4-BE49-F238E27FC236}">
                  <a16:creationId xmlns:a16="http://schemas.microsoft.com/office/drawing/2014/main" id="{4EF50632-307C-49A9-A979-2FA8F3D5FBE7}"/>
                </a:ext>
              </a:extLst>
            </p:cNvPr>
            <p:cNvSpPr>
              <a:spLocks/>
            </p:cNvSpPr>
            <p:nvPr/>
          </p:nvSpPr>
          <p:spPr bwMode="auto">
            <a:xfrm>
              <a:off x="3185" y="620"/>
              <a:ext cx="1296" cy="1620"/>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47" name="Freeform 7">
              <a:extLst>
                <a:ext uri="{FF2B5EF4-FFF2-40B4-BE49-F238E27FC236}">
                  <a16:creationId xmlns:a16="http://schemas.microsoft.com/office/drawing/2014/main" id="{220667B4-AE0F-48FE-9828-83B7F3D901CF}"/>
                </a:ext>
              </a:extLst>
            </p:cNvPr>
            <p:cNvSpPr>
              <a:spLocks/>
            </p:cNvSpPr>
            <p:nvPr/>
          </p:nvSpPr>
          <p:spPr bwMode="auto">
            <a:xfrm>
              <a:off x="2427" y="2421"/>
              <a:ext cx="2819" cy="1279"/>
            </a:xfrm>
            <a:custGeom>
              <a:avLst/>
              <a:gdLst>
                <a:gd name="T0" fmla="*/ 3215 w 5639"/>
                <a:gd name="T1" fmla="*/ 3 h 2557"/>
                <a:gd name="T2" fmla="*/ 3295 w 5639"/>
                <a:gd name="T3" fmla="*/ 60 h 2557"/>
                <a:gd name="T4" fmla="*/ 3301 w 5639"/>
                <a:gd name="T5" fmla="*/ 161 h 2557"/>
                <a:gd name="T6" fmla="*/ 3267 w 5639"/>
                <a:gd name="T7" fmla="*/ 232 h 2557"/>
                <a:gd name="T8" fmla="*/ 3222 w 5639"/>
                <a:gd name="T9" fmla="*/ 326 h 2557"/>
                <a:gd name="T10" fmla="*/ 3162 w 5639"/>
                <a:gd name="T11" fmla="*/ 452 h 2557"/>
                <a:gd name="T12" fmla="*/ 3100 w 5639"/>
                <a:gd name="T13" fmla="*/ 581 h 2557"/>
                <a:gd name="T14" fmla="*/ 3049 w 5639"/>
                <a:gd name="T15" fmla="*/ 690 h 2557"/>
                <a:gd name="T16" fmla="*/ 3019 w 5639"/>
                <a:gd name="T17" fmla="*/ 750 h 2557"/>
                <a:gd name="T18" fmla="*/ 3095 w 5639"/>
                <a:gd name="T19" fmla="*/ 1495 h 2557"/>
                <a:gd name="T20" fmla="*/ 3226 w 5639"/>
                <a:gd name="T21" fmla="*/ 1229 h 2557"/>
                <a:gd name="T22" fmla="*/ 3365 w 5639"/>
                <a:gd name="T23" fmla="*/ 919 h 2557"/>
                <a:gd name="T24" fmla="*/ 3500 w 5639"/>
                <a:gd name="T25" fmla="*/ 609 h 2557"/>
                <a:gd name="T26" fmla="*/ 3613 w 5639"/>
                <a:gd name="T27" fmla="*/ 341 h 2557"/>
                <a:gd name="T28" fmla="*/ 3658 w 5639"/>
                <a:gd name="T29" fmla="*/ 268 h 2557"/>
                <a:gd name="T30" fmla="*/ 3769 w 5639"/>
                <a:gd name="T31" fmla="*/ 204 h 2557"/>
                <a:gd name="T32" fmla="*/ 3883 w 5639"/>
                <a:gd name="T33" fmla="*/ 212 h 2557"/>
                <a:gd name="T34" fmla="*/ 3915 w 5639"/>
                <a:gd name="T35" fmla="*/ 225 h 2557"/>
                <a:gd name="T36" fmla="*/ 4024 w 5639"/>
                <a:gd name="T37" fmla="*/ 272 h 2557"/>
                <a:gd name="T38" fmla="*/ 4199 w 5639"/>
                <a:gd name="T39" fmla="*/ 349 h 2557"/>
                <a:gd name="T40" fmla="*/ 4416 w 5639"/>
                <a:gd name="T41" fmla="*/ 446 h 2557"/>
                <a:gd name="T42" fmla="*/ 4662 w 5639"/>
                <a:gd name="T43" fmla="*/ 561 h 2557"/>
                <a:gd name="T44" fmla="*/ 4920 w 5639"/>
                <a:gd name="T45" fmla="*/ 683 h 2557"/>
                <a:gd name="T46" fmla="*/ 5169 w 5639"/>
                <a:gd name="T47" fmla="*/ 805 h 2557"/>
                <a:gd name="T48" fmla="*/ 5414 w 5639"/>
                <a:gd name="T49" fmla="*/ 942 h 2557"/>
                <a:gd name="T50" fmla="*/ 5581 w 5639"/>
                <a:gd name="T51" fmla="*/ 1105 h 2557"/>
                <a:gd name="T52" fmla="*/ 5639 w 5639"/>
                <a:gd name="T53" fmla="*/ 1283 h 2557"/>
                <a:gd name="T54" fmla="*/ 0 w 5639"/>
                <a:gd name="T55" fmla="*/ 1283 h 2557"/>
                <a:gd name="T56" fmla="*/ 60 w 5639"/>
                <a:gd name="T57" fmla="*/ 1105 h 2557"/>
                <a:gd name="T58" fmla="*/ 227 w 5639"/>
                <a:gd name="T59" fmla="*/ 942 h 2557"/>
                <a:gd name="T60" fmla="*/ 469 w 5639"/>
                <a:gd name="T61" fmla="*/ 805 h 2557"/>
                <a:gd name="T62" fmla="*/ 719 w 5639"/>
                <a:gd name="T63" fmla="*/ 683 h 2557"/>
                <a:gd name="T64" fmla="*/ 976 w 5639"/>
                <a:gd name="T65" fmla="*/ 561 h 2557"/>
                <a:gd name="T66" fmla="*/ 1222 w 5639"/>
                <a:gd name="T67" fmla="*/ 446 h 2557"/>
                <a:gd name="T68" fmla="*/ 1442 w 5639"/>
                <a:gd name="T69" fmla="*/ 349 h 2557"/>
                <a:gd name="T70" fmla="*/ 1615 w 5639"/>
                <a:gd name="T71" fmla="*/ 272 h 2557"/>
                <a:gd name="T72" fmla="*/ 1726 w 5639"/>
                <a:gd name="T73" fmla="*/ 225 h 2557"/>
                <a:gd name="T74" fmla="*/ 1756 w 5639"/>
                <a:gd name="T75" fmla="*/ 212 h 2557"/>
                <a:gd name="T76" fmla="*/ 1872 w 5639"/>
                <a:gd name="T77" fmla="*/ 204 h 2557"/>
                <a:gd name="T78" fmla="*/ 1983 w 5639"/>
                <a:gd name="T79" fmla="*/ 268 h 2557"/>
                <a:gd name="T80" fmla="*/ 2026 w 5639"/>
                <a:gd name="T81" fmla="*/ 341 h 2557"/>
                <a:gd name="T82" fmla="*/ 2139 w 5639"/>
                <a:gd name="T83" fmla="*/ 609 h 2557"/>
                <a:gd name="T84" fmla="*/ 2274 w 5639"/>
                <a:gd name="T85" fmla="*/ 919 h 2557"/>
                <a:gd name="T86" fmla="*/ 2415 w 5639"/>
                <a:gd name="T87" fmla="*/ 1229 h 2557"/>
                <a:gd name="T88" fmla="*/ 2544 w 5639"/>
                <a:gd name="T89" fmla="*/ 1495 h 2557"/>
                <a:gd name="T90" fmla="*/ 2619 w 5639"/>
                <a:gd name="T91" fmla="*/ 750 h 2557"/>
                <a:gd name="T92" fmla="*/ 2591 w 5639"/>
                <a:gd name="T93" fmla="*/ 690 h 2557"/>
                <a:gd name="T94" fmla="*/ 2539 w 5639"/>
                <a:gd name="T95" fmla="*/ 581 h 2557"/>
                <a:gd name="T96" fmla="*/ 2477 w 5639"/>
                <a:gd name="T97" fmla="*/ 452 h 2557"/>
                <a:gd name="T98" fmla="*/ 2417 w 5639"/>
                <a:gd name="T99" fmla="*/ 326 h 2557"/>
                <a:gd name="T100" fmla="*/ 2372 w 5639"/>
                <a:gd name="T101" fmla="*/ 232 h 2557"/>
                <a:gd name="T102" fmla="*/ 2338 w 5639"/>
                <a:gd name="T103" fmla="*/ 161 h 2557"/>
                <a:gd name="T104" fmla="*/ 2343 w 5639"/>
                <a:gd name="T105" fmla="*/ 60 h 2557"/>
                <a:gd name="T106" fmla="*/ 2424 w 5639"/>
                <a:gd name="T107" fmla="*/ 3 h 2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9" h="2557">
                  <a:moveTo>
                    <a:pt x="2465" y="0"/>
                  </a:moveTo>
                  <a:lnTo>
                    <a:pt x="3173" y="0"/>
                  </a:lnTo>
                  <a:lnTo>
                    <a:pt x="3215" y="3"/>
                  </a:lnTo>
                  <a:lnTo>
                    <a:pt x="3248" y="15"/>
                  </a:lnTo>
                  <a:lnTo>
                    <a:pt x="3277" y="33"/>
                  </a:lnTo>
                  <a:lnTo>
                    <a:pt x="3295" y="60"/>
                  </a:lnTo>
                  <a:lnTo>
                    <a:pt x="3307" y="90"/>
                  </a:lnTo>
                  <a:lnTo>
                    <a:pt x="3309" y="123"/>
                  </a:lnTo>
                  <a:lnTo>
                    <a:pt x="3301" y="161"/>
                  </a:lnTo>
                  <a:lnTo>
                    <a:pt x="3284" y="200"/>
                  </a:lnTo>
                  <a:lnTo>
                    <a:pt x="3279" y="212"/>
                  </a:lnTo>
                  <a:lnTo>
                    <a:pt x="3267" y="232"/>
                  </a:lnTo>
                  <a:lnTo>
                    <a:pt x="3256" y="259"/>
                  </a:lnTo>
                  <a:lnTo>
                    <a:pt x="3239" y="289"/>
                  </a:lnTo>
                  <a:lnTo>
                    <a:pt x="3222" y="326"/>
                  </a:lnTo>
                  <a:lnTo>
                    <a:pt x="3203" y="366"/>
                  </a:lnTo>
                  <a:lnTo>
                    <a:pt x="3183" y="407"/>
                  </a:lnTo>
                  <a:lnTo>
                    <a:pt x="3162" y="452"/>
                  </a:lnTo>
                  <a:lnTo>
                    <a:pt x="3141" y="495"/>
                  </a:lnTo>
                  <a:lnTo>
                    <a:pt x="3121" y="540"/>
                  </a:lnTo>
                  <a:lnTo>
                    <a:pt x="3100" y="581"/>
                  </a:lnTo>
                  <a:lnTo>
                    <a:pt x="3081" y="623"/>
                  </a:lnTo>
                  <a:lnTo>
                    <a:pt x="3064" y="658"/>
                  </a:lnTo>
                  <a:lnTo>
                    <a:pt x="3049" y="690"/>
                  </a:lnTo>
                  <a:lnTo>
                    <a:pt x="3036" y="718"/>
                  </a:lnTo>
                  <a:lnTo>
                    <a:pt x="3027" y="737"/>
                  </a:lnTo>
                  <a:lnTo>
                    <a:pt x="3019" y="750"/>
                  </a:lnTo>
                  <a:lnTo>
                    <a:pt x="3018" y="756"/>
                  </a:lnTo>
                  <a:lnTo>
                    <a:pt x="3057" y="1566"/>
                  </a:lnTo>
                  <a:lnTo>
                    <a:pt x="3095" y="1495"/>
                  </a:lnTo>
                  <a:lnTo>
                    <a:pt x="3136" y="1414"/>
                  </a:lnTo>
                  <a:lnTo>
                    <a:pt x="3179" y="1324"/>
                  </a:lnTo>
                  <a:lnTo>
                    <a:pt x="3226" y="1229"/>
                  </a:lnTo>
                  <a:lnTo>
                    <a:pt x="3271" y="1127"/>
                  </a:lnTo>
                  <a:lnTo>
                    <a:pt x="3318" y="1024"/>
                  </a:lnTo>
                  <a:lnTo>
                    <a:pt x="3365" y="919"/>
                  </a:lnTo>
                  <a:lnTo>
                    <a:pt x="3412" y="814"/>
                  </a:lnTo>
                  <a:lnTo>
                    <a:pt x="3457" y="709"/>
                  </a:lnTo>
                  <a:lnTo>
                    <a:pt x="3500" y="609"/>
                  </a:lnTo>
                  <a:lnTo>
                    <a:pt x="3541" y="512"/>
                  </a:lnTo>
                  <a:lnTo>
                    <a:pt x="3579" y="422"/>
                  </a:lnTo>
                  <a:lnTo>
                    <a:pt x="3613" y="341"/>
                  </a:lnTo>
                  <a:lnTo>
                    <a:pt x="3613" y="341"/>
                  </a:lnTo>
                  <a:lnTo>
                    <a:pt x="3632" y="302"/>
                  </a:lnTo>
                  <a:lnTo>
                    <a:pt x="3658" y="268"/>
                  </a:lnTo>
                  <a:lnTo>
                    <a:pt x="3690" y="240"/>
                  </a:lnTo>
                  <a:lnTo>
                    <a:pt x="3725" y="217"/>
                  </a:lnTo>
                  <a:lnTo>
                    <a:pt x="3769" y="204"/>
                  </a:lnTo>
                  <a:lnTo>
                    <a:pt x="3812" y="200"/>
                  </a:lnTo>
                  <a:lnTo>
                    <a:pt x="3849" y="202"/>
                  </a:lnTo>
                  <a:lnTo>
                    <a:pt x="3883" y="212"/>
                  </a:lnTo>
                  <a:lnTo>
                    <a:pt x="3885" y="212"/>
                  </a:lnTo>
                  <a:lnTo>
                    <a:pt x="3894" y="215"/>
                  </a:lnTo>
                  <a:lnTo>
                    <a:pt x="3915" y="225"/>
                  </a:lnTo>
                  <a:lnTo>
                    <a:pt x="3943" y="236"/>
                  </a:lnTo>
                  <a:lnTo>
                    <a:pt x="3981" y="253"/>
                  </a:lnTo>
                  <a:lnTo>
                    <a:pt x="4024" y="272"/>
                  </a:lnTo>
                  <a:lnTo>
                    <a:pt x="4077" y="294"/>
                  </a:lnTo>
                  <a:lnTo>
                    <a:pt x="4135" y="320"/>
                  </a:lnTo>
                  <a:lnTo>
                    <a:pt x="4199" y="349"/>
                  </a:lnTo>
                  <a:lnTo>
                    <a:pt x="4266" y="379"/>
                  </a:lnTo>
                  <a:lnTo>
                    <a:pt x="4339" y="412"/>
                  </a:lnTo>
                  <a:lnTo>
                    <a:pt x="4416" y="446"/>
                  </a:lnTo>
                  <a:lnTo>
                    <a:pt x="4497" y="484"/>
                  </a:lnTo>
                  <a:lnTo>
                    <a:pt x="4578" y="521"/>
                  </a:lnTo>
                  <a:lnTo>
                    <a:pt x="4662" y="561"/>
                  </a:lnTo>
                  <a:lnTo>
                    <a:pt x="4749" y="600"/>
                  </a:lnTo>
                  <a:lnTo>
                    <a:pt x="4833" y="641"/>
                  </a:lnTo>
                  <a:lnTo>
                    <a:pt x="4920" y="683"/>
                  </a:lnTo>
                  <a:lnTo>
                    <a:pt x="5004" y="722"/>
                  </a:lnTo>
                  <a:lnTo>
                    <a:pt x="5089" y="763"/>
                  </a:lnTo>
                  <a:lnTo>
                    <a:pt x="5169" y="805"/>
                  </a:lnTo>
                  <a:lnTo>
                    <a:pt x="5250" y="844"/>
                  </a:lnTo>
                  <a:lnTo>
                    <a:pt x="5337" y="891"/>
                  </a:lnTo>
                  <a:lnTo>
                    <a:pt x="5414" y="942"/>
                  </a:lnTo>
                  <a:lnTo>
                    <a:pt x="5479" y="994"/>
                  </a:lnTo>
                  <a:lnTo>
                    <a:pt x="5536" y="1049"/>
                  </a:lnTo>
                  <a:lnTo>
                    <a:pt x="5581" y="1105"/>
                  </a:lnTo>
                  <a:lnTo>
                    <a:pt x="5613" y="1163"/>
                  </a:lnTo>
                  <a:lnTo>
                    <a:pt x="5633" y="1223"/>
                  </a:lnTo>
                  <a:lnTo>
                    <a:pt x="5639" y="1283"/>
                  </a:lnTo>
                  <a:lnTo>
                    <a:pt x="5639" y="2557"/>
                  </a:lnTo>
                  <a:lnTo>
                    <a:pt x="0" y="2557"/>
                  </a:lnTo>
                  <a:lnTo>
                    <a:pt x="0" y="1283"/>
                  </a:lnTo>
                  <a:lnTo>
                    <a:pt x="8" y="1223"/>
                  </a:lnTo>
                  <a:lnTo>
                    <a:pt x="26" y="1163"/>
                  </a:lnTo>
                  <a:lnTo>
                    <a:pt x="60" y="1105"/>
                  </a:lnTo>
                  <a:lnTo>
                    <a:pt x="103" y="1049"/>
                  </a:lnTo>
                  <a:lnTo>
                    <a:pt x="160" y="994"/>
                  </a:lnTo>
                  <a:lnTo>
                    <a:pt x="227" y="942"/>
                  </a:lnTo>
                  <a:lnTo>
                    <a:pt x="304" y="891"/>
                  </a:lnTo>
                  <a:lnTo>
                    <a:pt x="391" y="844"/>
                  </a:lnTo>
                  <a:lnTo>
                    <a:pt x="469" y="805"/>
                  </a:lnTo>
                  <a:lnTo>
                    <a:pt x="550" y="763"/>
                  </a:lnTo>
                  <a:lnTo>
                    <a:pt x="635" y="722"/>
                  </a:lnTo>
                  <a:lnTo>
                    <a:pt x="719" y="683"/>
                  </a:lnTo>
                  <a:lnTo>
                    <a:pt x="806" y="641"/>
                  </a:lnTo>
                  <a:lnTo>
                    <a:pt x="892" y="600"/>
                  </a:lnTo>
                  <a:lnTo>
                    <a:pt x="976" y="561"/>
                  </a:lnTo>
                  <a:lnTo>
                    <a:pt x="1061" y="521"/>
                  </a:lnTo>
                  <a:lnTo>
                    <a:pt x="1144" y="484"/>
                  </a:lnTo>
                  <a:lnTo>
                    <a:pt x="1222" y="446"/>
                  </a:lnTo>
                  <a:lnTo>
                    <a:pt x="1299" y="412"/>
                  </a:lnTo>
                  <a:lnTo>
                    <a:pt x="1373" y="379"/>
                  </a:lnTo>
                  <a:lnTo>
                    <a:pt x="1442" y="349"/>
                  </a:lnTo>
                  <a:lnTo>
                    <a:pt x="1506" y="320"/>
                  </a:lnTo>
                  <a:lnTo>
                    <a:pt x="1562" y="294"/>
                  </a:lnTo>
                  <a:lnTo>
                    <a:pt x="1615" y="272"/>
                  </a:lnTo>
                  <a:lnTo>
                    <a:pt x="1660" y="253"/>
                  </a:lnTo>
                  <a:lnTo>
                    <a:pt x="1696" y="236"/>
                  </a:lnTo>
                  <a:lnTo>
                    <a:pt x="1726" y="225"/>
                  </a:lnTo>
                  <a:lnTo>
                    <a:pt x="1744" y="215"/>
                  </a:lnTo>
                  <a:lnTo>
                    <a:pt x="1756" y="212"/>
                  </a:lnTo>
                  <a:lnTo>
                    <a:pt x="1756" y="212"/>
                  </a:lnTo>
                  <a:lnTo>
                    <a:pt x="1791" y="202"/>
                  </a:lnTo>
                  <a:lnTo>
                    <a:pt x="1827" y="200"/>
                  </a:lnTo>
                  <a:lnTo>
                    <a:pt x="1872" y="204"/>
                  </a:lnTo>
                  <a:lnTo>
                    <a:pt x="1913" y="217"/>
                  </a:lnTo>
                  <a:lnTo>
                    <a:pt x="1951" y="240"/>
                  </a:lnTo>
                  <a:lnTo>
                    <a:pt x="1983" y="268"/>
                  </a:lnTo>
                  <a:lnTo>
                    <a:pt x="2007" y="302"/>
                  </a:lnTo>
                  <a:lnTo>
                    <a:pt x="2026" y="341"/>
                  </a:lnTo>
                  <a:lnTo>
                    <a:pt x="2026" y="341"/>
                  </a:lnTo>
                  <a:lnTo>
                    <a:pt x="2062" y="422"/>
                  </a:lnTo>
                  <a:lnTo>
                    <a:pt x="2099" y="512"/>
                  </a:lnTo>
                  <a:lnTo>
                    <a:pt x="2139" y="609"/>
                  </a:lnTo>
                  <a:lnTo>
                    <a:pt x="2182" y="709"/>
                  </a:lnTo>
                  <a:lnTo>
                    <a:pt x="2227" y="814"/>
                  </a:lnTo>
                  <a:lnTo>
                    <a:pt x="2274" y="919"/>
                  </a:lnTo>
                  <a:lnTo>
                    <a:pt x="2321" y="1024"/>
                  </a:lnTo>
                  <a:lnTo>
                    <a:pt x="2368" y="1127"/>
                  </a:lnTo>
                  <a:lnTo>
                    <a:pt x="2415" y="1229"/>
                  </a:lnTo>
                  <a:lnTo>
                    <a:pt x="2460" y="1324"/>
                  </a:lnTo>
                  <a:lnTo>
                    <a:pt x="2503" y="1414"/>
                  </a:lnTo>
                  <a:lnTo>
                    <a:pt x="2544" y="1495"/>
                  </a:lnTo>
                  <a:lnTo>
                    <a:pt x="2584" y="1566"/>
                  </a:lnTo>
                  <a:lnTo>
                    <a:pt x="2621" y="756"/>
                  </a:lnTo>
                  <a:lnTo>
                    <a:pt x="2619" y="750"/>
                  </a:lnTo>
                  <a:lnTo>
                    <a:pt x="2614" y="737"/>
                  </a:lnTo>
                  <a:lnTo>
                    <a:pt x="2603" y="718"/>
                  </a:lnTo>
                  <a:lnTo>
                    <a:pt x="2591" y="690"/>
                  </a:lnTo>
                  <a:lnTo>
                    <a:pt x="2576" y="658"/>
                  </a:lnTo>
                  <a:lnTo>
                    <a:pt x="2557" y="623"/>
                  </a:lnTo>
                  <a:lnTo>
                    <a:pt x="2539" y="581"/>
                  </a:lnTo>
                  <a:lnTo>
                    <a:pt x="2520" y="540"/>
                  </a:lnTo>
                  <a:lnTo>
                    <a:pt x="2497" y="495"/>
                  </a:lnTo>
                  <a:lnTo>
                    <a:pt x="2477" y="452"/>
                  </a:lnTo>
                  <a:lnTo>
                    <a:pt x="2456" y="407"/>
                  </a:lnTo>
                  <a:lnTo>
                    <a:pt x="2435" y="366"/>
                  </a:lnTo>
                  <a:lnTo>
                    <a:pt x="2417" y="326"/>
                  </a:lnTo>
                  <a:lnTo>
                    <a:pt x="2400" y="289"/>
                  </a:lnTo>
                  <a:lnTo>
                    <a:pt x="2385" y="259"/>
                  </a:lnTo>
                  <a:lnTo>
                    <a:pt x="2372" y="232"/>
                  </a:lnTo>
                  <a:lnTo>
                    <a:pt x="2362" y="212"/>
                  </a:lnTo>
                  <a:lnTo>
                    <a:pt x="2355" y="200"/>
                  </a:lnTo>
                  <a:lnTo>
                    <a:pt x="2338" y="161"/>
                  </a:lnTo>
                  <a:lnTo>
                    <a:pt x="2330" y="123"/>
                  </a:lnTo>
                  <a:lnTo>
                    <a:pt x="2332" y="90"/>
                  </a:lnTo>
                  <a:lnTo>
                    <a:pt x="2343" y="60"/>
                  </a:lnTo>
                  <a:lnTo>
                    <a:pt x="2364" y="33"/>
                  </a:lnTo>
                  <a:lnTo>
                    <a:pt x="2390" y="15"/>
                  </a:lnTo>
                  <a:lnTo>
                    <a:pt x="2424" y="3"/>
                  </a:lnTo>
                  <a:lnTo>
                    <a:pt x="24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grpSp>
      <p:grpSp>
        <p:nvGrpSpPr>
          <p:cNvPr id="48" name="Group 14">
            <a:extLst>
              <a:ext uri="{FF2B5EF4-FFF2-40B4-BE49-F238E27FC236}">
                <a16:creationId xmlns:a16="http://schemas.microsoft.com/office/drawing/2014/main" id="{C320B612-3F51-4255-B354-5F57A3E81938}"/>
              </a:ext>
            </a:extLst>
          </p:cNvPr>
          <p:cNvGrpSpPr/>
          <p:nvPr userDrawn="1"/>
        </p:nvGrpSpPr>
        <p:grpSpPr>
          <a:xfrm>
            <a:off x="8964301" y="639298"/>
            <a:ext cx="703906" cy="682790"/>
            <a:chOff x="8627102" y="639387"/>
            <a:chExt cx="703906" cy="682790"/>
          </a:xfrm>
          <a:solidFill>
            <a:schemeClr val="tx1"/>
          </a:solidFill>
        </p:grpSpPr>
        <p:sp>
          <p:nvSpPr>
            <p:cNvPr id="49" name="Freeform 6">
              <a:extLst>
                <a:ext uri="{FF2B5EF4-FFF2-40B4-BE49-F238E27FC236}">
                  <a16:creationId xmlns:a16="http://schemas.microsoft.com/office/drawing/2014/main" id="{D05F6DC2-8609-4AA2-8F2D-B32F4B1160CC}"/>
                </a:ext>
              </a:extLst>
            </p:cNvPr>
            <p:cNvSpPr>
              <a:spLocks/>
            </p:cNvSpPr>
            <p:nvPr/>
          </p:nvSpPr>
          <p:spPr bwMode="auto">
            <a:xfrm>
              <a:off x="8816375" y="639387"/>
              <a:ext cx="323612" cy="404515"/>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50" name="Freeform 16">
              <a:extLst>
                <a:ext uri="{FF2B5EF4-FFF2-40B4-BE49-F238E27FC236}">
                  <a16:creationId xmlns:a16="http://schemas.microsoft.com/office/drawing/2014/main" id="{08CB1AEE-C069-449E-9D83-FABEB020D15A}"/>
                </a:ext>
              </a:extLst>
            </p:cNvPr>
            <p:cNvSpPr>
              <a:spLocks/>
            </p:cNvSpPr>
            <p:nvPr/>
          </p:nvSpPr>
          <p:spPr bwMode="auto">
            <a:xfrm>
              <a:off x="8627102" y="1089097"/>
              <a:ext cx="703906" cy="233080"/>
            </a:xfrm>
            <a:custGeom>
              <a:avLst/>
              <a:gdLst>
                <a:gd name="connsiteX0" fmla="*/ 307701 w 703906"/>
                <a:gd name="connsiteY0" fmla="*/ 0 h 233080"/>
                <a:gd name="connsiteX1" fmla="*/ 396080 w 703906"/>
                <a:gd name="connsiteY1" fmla="*/ 0 h 233080"/>
                <a:gd name="connsiteX2" fmla="*/ 401323 w 703906"/>
                <a:gd name="connsiteY2" fmla="*/ 375 h 233080"/>
                <a:gd name="connsiteX3" fmla="*/ 405442 w 703906"/>
                <a:gd name="connsiteY3" fmla="*/ 1874 h 233080"/>
                <a:gd name="connsiteX4" fmla="*/ 409062 w 703906"/>
                <a:gd name="connsiteY4" fmla="*/ 4122 h 233080"/>
                <a:gd name="connsiteX5" fmla="*/ 411309 w 703906"/>
                <a:gd name="connsiteY5" fmla="*/ 7494 h 233080"/>
                <a:gd name="connsiteX6" fmla="*/ 412807 w 703906"/>
                <a:gd name="connsiteY6" fmla="*/ 11241 h 233080"/>
                <a:gd name="connsiteX7" fmla="*/ 413056 w 703906"/>
                <a:gd name="connsiteY7" fmla="*/ 15363 h 233080"/>
                <a:gd name="connsiteX8" fmla="*/ 412058 w 703906"/>
                <a:gd name="connsiteY8" fmla="*/ 20109 h 233080"/>
                <a:gd name="connsiteX9" fmla="*/ 409936 w 703906"/>
                <a:gd name="connsiteY9" fmla="*/ 24980 h 233080"/>
                <a:gd name="connsiteX10" fmla="*/ 409312 w 703906"/>
                <a:gd name="connsiteY10" fmla="*/ 26479 h 233080"/>
                <a:gd name="connsiteX11" fmla="*/ 407814 w 703906"/>
                <a:gd name="connsiteY11" fmla="*/ 28977 h 233080"/>
                <a:gd name="connsiteX12" fmla="*/ 406440 w 703906"/>
                <a:gd name="connsiteY12" fmla="*/ 32349 h 233080"/>
                <a:gd name="connsiteX13" fmla="*/ 404318 w 703906"/>
                <a:gd name="connsiteY13" fmla="*/ 36096 h 233080"/>
                <a:gd name="connsiteX14" fmla="*/ 402196 w 703906"/>
                <a:gd name="connsiteY14" fmla="*/ 40717 h 233080"/>
                <a:gd name="connsiteX15" fmla="*/ 399825 w 703906"/>
                <a:gd name="connsiteY15" fmla="*/ 45713 h 233080"/>
                <a:gd name="connsiteX16" fmla="*/ 397328 w 703906"/>
                <a:gd name="connsiteY16" fmla="*/ 50834 h 233080"/>
                <a:gd name="connsiteX17" fmla="*/ 394707 w 703906"/>
                <a:gd name="connsiteY17" fmla="*/ 56454 h 233080"/>
                <a:gd name="connsiteX18" fmla="*/ 392085 w 703906"/>
                <a:gd name="connsiteY18" fmla="*/ 61825 h 233080"/>
                <a:gd name="connsiteX19" fmla="*/ 389589 w 703906"/>
                <a:gd name="connsiteY19" fmla="*/ 67446 h 233080"/>
                <a:gd name="connsiteX20" fmla="*/ 386967 w 703906"/>
                <a:gd name="connsiteY20" fmla="*/ 72566 h 233080"/>
                <a:gd name="connsiteX21" fmla="*/ 384596 w 703906"/>
                <a:gd name="connsiteY21" fmla="*/ 77812 h 233080"/>
                <a:gd name="connsiteX22" fmla="*/ 382474 w 703906"/>
                <a:gd name="connsiteY22" fmla="*/ 82184 h 233080"/>
                <a:gd name="connsiteX23" fmla="*/ 380601 w 703906"/>
                <a:gd name="connsiteY23" fmla="*/ 86180 h 233080"/>
                <a:gd name="connsiteX24" fmla="*/ 378978 w 703906"/>
                <a:gd name="connsiteY24" fmla="*/ 89678 h 233080"/>
                <a:gd name="connsiteX25" fmla="*/ 377855 w 703906"/>
                <a:gd name="connsiteY25" fmla="*/ 92051 h 233080"/>
                <a:gd name="connsiteX26" fmla="*/ 376856 w 703906"/>
                <a:gd name="connsiteY26" fmla="*/ 93674 h 233080"/>
                <a:gd name="connsiteX27" fmla="*/ 376731 w 703906"/>
                <a:gd name="connsiteY27" fmla="*/ 94424 h 233080"/>
                <a:gd name="connsiteX28" fmla="*/ 381600 w 703906"/>
                <a:gd name="connsiteY28" fmla="*/ 195592 h 233080"/>
                <a:gd name="connsiteX29" fmla="*/ 386343 w 703906"/>
                <a:gd name="connsiteY29" fmla="*/ 186724 h 233080"/>
                <a:gd name="connsiteX30" fmla="*/ 391461 w 703906"/>
                <a:gd name="connsiteY30" fmla="*/ 176607 h 233080"/>
                <a:gd name="connsiteX31" fmla="*/ 396829 w 703906"/>
                <a:gd name="connsiteY31" fmla="*/ 165366 h 233080"/>
                <a:gd name="connsiteX32" fmla="*/ 402696 w 703906"/>
                <a:gd name="connsiteY32" fmla="*/ 153501 h 233080"/>
                <a:gd name="connsiteX33" fmla="*/ 408313 w 703906"/>
                <a:gd name="connsiteY33" fmla="*/ 140761 h 233080"/>
                <a:gd name="connsiteX34" fmla="*/ 414180 w 703906"/>
                <a:gd name="connsiteY34" fmla="*/ 127897 h 233080"/>
                <a:gd name="connsiteX35" fmla="*/ 420047 w 703906"/>
                <a:gd name="connsiteY35" fmla="*/ 114782 h 233080"/>
                <a:gd name="connsiteX36" fmla="*/ 425914 w 703906"/>
                <a:gd name="connsiteY36" fmla="*/ 101668 h 233080"/>
                <a:gd name="connsiteX37" fmla="*/ 431531 w 703906"/>
                <a:gd name="connsiteY37" fmla="*/ 88554 h 233080"/>
                <a:gd name="connsiteX38" fmla="*/ 436899 w 703906"/>
                <a:gd name="connsiteY38" fmla="*/ 76064 h 233080"/>
                <a:gd name="connsiteX39" fmla="*/ 442017 w 703906"/>
                <a:gd name="connsiteY39" fmla="*/ 63948 h 233080"/>
                <a:gd name="connsiteX40" fmla="*/ 446760 w 703906"/>
                <a:gd name="connsiteY40" fmla="*/ 52707 h 233080"/>
                <a:gd name="connsiteX41" fmla="*/ 451004 w 703906"/>
                <a:gd name="connsiteY41" fmla="*/ 42591 h 233080"/>
                <a:gd name="connsiteX42" fmla="*/ 453376 w 703906"/>
                <a:gd name="connsiteY42" fmla="*/ 37720 h 233080"/>
                <a:gd name="connsiteX43" fmla="*/ 456621 w 703906"/>
                <a:gd name="connsiteY43" fmla="*/ 33473 h 233080"/>
                <a:gd name="connsiteX44" fmla="*/ 460616 w 703906"/>
                <a:gd name="connsiteY44" fmla="*/ 29976 h 233080"/>
                <a:gd name="connsiteX45" fmla="*/ 464985 w 703906"/>
                <a:gd name="connsiteY45" fmla="*/ 27103 h 233080"/>
                <a:gd name="connsiteX46" fmla="*/ 470477 w 703906"/>
                <a:gd name="connsiteY46" fmla="*/ 25479 h 233080"/>
                <a:gd name="connsiteX47" fmla="*/ 475845 w 703906"/>
                <a:gd name="connsiteY47" fmla="*/ 24980 h 233080"/>
                <a:gd name="connsiteX48" fmla="*/ 480464 w 703906"/>
                <a:gd name="connsiteY48" fmla="*/ 25230 h 233080"/>
                <a:gd name="connsiteX49" fmla="*/ 484708 w 703906"/>
                <a:gd name="connsiteY49" fmla="*/ 26479 h 233080"/>
                <a:gd name="connsiteX50" fmla="*/ 484957 w 703906"/>
                <a:gd name="connsiteY50" fmla="*/ 26479 h 233080"/>
                <a:gd name="connsiteX51" fmla="*/ 486081 w 703906"/>
                <a:gd name="connsiteY51" fmla="*/ 26853 h 233080"/>
                <a:gd name="connsiteX52" fmla="*/ 488702 w 703906"/>
                <a:gd name="connsiteY52" fmla="*/ 28102 h 233080"/>
                <a:gd name="connsiteX53" fmla="*/ 492197 w 703906"/>
                <a:gd name="connsiteY53" fmla="*/ 29476 h 233080"/>
                <a:gd name="connsiteX54" fmla="*/ 496941 w 703906"/>
                <a:gd name="connsiteY54" fmla="*/ 31600 h 233080"/>
                <a:gd name="connsiteX55" fmla="*/ 502309 w 703906"/>
                <a:gd name="connsiteY55" fmla="*/ 33973 h 233080"/>
                <a:gd name="connsiteX56" fmla="*/ 508924 w 703906"/>
                <a:gd name="connsiteY56" fmla="*/ 36720 h 233080"/>
                <a:gd name="connsiteX57" fmla="*/ 516164 w 703906"/>
                <a:gd name="connsiteY57" fmla="*/ 39968 h 233080"/>
                <a:gd name="connsiteX58" fmla="*/ 524153 w 703906"/>
                <a:gd name="connsiteY58" fmla="*/ 43590 h 233080"/>
                <a:gd name="connsiteX59" fmla="*/ 532517 w 703906"/>
                <a:gd name="connsiteY59" fmla="*/ 47337 h 233080"/>
                <a:gd name="connsiteX60" fmla="*/ 541629 w 703906"/>
                <a:gd name="connsiteY60" fmla="*/ 51458 h 233080"/>
                <a:gd name="connsiteX61" fmla="*/ 551241 w 703906"/>
                <a:gd name="connsiteY61" fmla="*/ 55705 h 233080"/>
                <a:gd name="connsiteX62" fmla="*/ 561352 w 703906"/>
                <a:gd name="connsiteY62" fmla="*/ 60451 h 233080"/>
                <a:gd name="connsiteX63" fmla="*/ 571463 w 703906"/>
                <a:gd name="connsiteY63" fmla="*/ 65072 h 233080"/>
                <a:gd name="connsiteX64" fmla="*/ 581949 w 703906"/>
                <a:gd name="connsiteY64" fmla="*/ 70068 h 233080"/>
                <a:gd name="connsiteX65" fmla="*/ 592809 w 703906"/>
                <a:gd name="connsiteY65" fmla="*/ 74940 h 233080"/>
                <a:gd name="connsiteX66" fmla="*/ 603294 w 703906"/>
                <a:gd name="connsiteY66" fmla="*/ 80060 h 233080"/>
                <a:gd name="connsiteX67" fmla="*/ 614155 w 703906"/>
                <a:gd name="connsiteY67" fmla="*/ 85306 h 233080"/>
                <a:gd name="connsiteX68" fmla="*/ 624640 w 703906"/>
                <a:gd name="connsiteY68" fmla="*/ 90177 h 233080"/>
                <a:gd name="connsiteX69" fmla="*/ 635250 w 703906"/>
                <a:gd name="connsiteY69" fmla="*/ 95298 h 233080"/>
                <a:gd name="connsiteX70" fmla="*/ 645237 w 703906"/>
                <a:gd name="connsiteY70" fmla="*/ 100544 h 233080"/>
                <a:gd name="connsiteX71" fmla="*/ 655348 w 703906"/>
                <a:gd name="connsiteY71" fmla="*/ 105415 h 233080"/>
                <a:gd name="connsiteX72" fmla="*/ 666208 w 703906"/>
                <a:gd name="connsiteY72" fmla="*/ 111285 h 233080"/>
                <a:gd name="connsiteX73" fmla="*/ 675820 w 703906"/>
                <a:gd name="connsiteY73" fmla="*/ 117655 h 233080"/>
                <a:gd name="connsiteX74" fmla="*/ 683934 w 703906"/>
                <a:gd name="connsiteY74" fmla="*/ 124150 h 233080"/>
                <a:gd name="connsiteX75" fmla="*/ 691049 w 703906"/>
                <a:gd name="connsiteY75" fmla="*/ 131019 h 233080"/>
                <a:gd name="connsiteX76" fmla="*/ 696666 w 703906"/>
                <a:gd name="connsiteY76" fmla="*/ 138014 h 233080"/>
                <a:gd name="connsiteX77" fmla="*/ 700660 w 703906"/>
                <a:gd name="connsiteY77" fmla="*/ 145258 h 233080"/>
                <a:gd name="connsiteX78" fmla="*/ 703157 w 703906"/>
                <a:gd name="connsiteY78" fmla="*/ 152752 h 233080"/>
                <a:gd name="connsiteX79" fmla="*/ 703906 w 703906"/>
                <a:gd name="connsiteY79" fmla="*/ 160246 h 233080"/>
                <a:gd name="connsiteX80" fmla="*/ 703906 w 703906"/>
                <a:gd name="connsiteY80" fmla="*/ 233080 h 233080"/>
                <a:gd name="connsiteX81" fmla="*/ 0 w 703906"/>
                <a:gd name="connsiteY81" fmla="*/ 233080 h 233080"/>
                <a:gd name="connsiteX82" fmla="*/ 0 w 703906"/>
                <a:gd name="connsiteY82" fmla="*/ 160246 h 233080"/>
                <a:gd name="connsiteX83" fmla="*/ 999 w 703906"/>
                <a:gd name="connsiteY83" fmla="*/ 152752 h 233080"/>
                <a:gd name="connsiteX84" fmla="*/ 3246 w 703906"/>
                <a:gd name="connsiteY84" fmla="*/ 145258 h 233080"/>
                <a:gd name="connsiteX85" fmla="*/ 7490 w 703906"/>
                <a:gd name="connsiteY85" fmla="*/ 138014 h 233080"/>
                <a:gd name="connsiteX86" fmla="*/ 12857 w 703906"/>
                <a:gd name="connsiteY86" fmla="*/ 131019 h 233080"/>
                <a:gd name="connsiteX87" fmla="*/ 19973 w 703906"/>
                <a:gd name="connsiteY87" fmla="*/ 124150 h 233080"/>
                <a:gd name="connsiteX88" fmla="*/ 28336 w 703906"/>
                <a:gd name="connsiteY88" fmla="*/ 117655 h 233080"/>
                <a:gd name="connsiteX89" fmla="*/ 37948 w 703906"/>
                <a:gd name="connsiteY89" fmla="*/ 111285 h 233080"/>
                <a:gd name="connsiteX90" fmla="*/ 48808 w 703906"/>
                <a:gd name="connsiteY90" fmla="*/ 105415 h 233080"/>
                <a:gd name="connsiteX91" fmla="*/ 58544 w 703906"/>
                <a:gd name="connsiteY91" fmla="*/ 100544 h 233080"/>
                <a:gd name="connsiteX92" fmla="*/ 68655 w 703906"/>
                <a:gd name="connsiteY92" fmla="*/ 95298 h 233080"/>
                <a:gd name="connsiteX93" fmla="*/ 79266 w 703906"/>
                <a:gd name="connsiteY93" fmla="*/ 90177 h 233080"/>
                <a:gd name="connsiteX94" fmla="*/ 89751 w 703906"/>
                <a:gd name="connsiteY94" fmla="*/ 85306 h 233080"/>
                <a:gd name="connsiteX95" fmla="*/ 100612 w 703906"/>
                <a:gd name="connsiteY95" fmla="*/ 80060 h 233080"/>
                <a:gd name="connsiteX96" fmla="*/ 111347 w 703906"/>
                <a:gd name="connsiteY96" fmla="*/ 74940 h 233080"/>
                <a:gd name="connsiteX97" fmla="*/ 121832 w 703906"/>
                <a:gd name="connsiteY97" fmla="*/ 70068 h 233080"/>
                <a:gd name="connsiteX98" fmla="*/ 132443 w 703906"/>
                <a:gd name="connsiteY98" fmla="*/ 65072 h 233080"/>
                <a:gd name="connsiteX99" fmla="*/ 142803 w 703906"/>
                <a:gd name="connsiteY99" fmla="*/ 60451 h 233080"/>
                <a:gd name="connsiteX100" fmla="*/ 152540 w 703906"/>
                <a:gd name="connsiteY100" fmla="*/ 55705 h 233080"/>
                <a:gd name="connsiteX101" fmla="*/ 162152 w 703906"/>
                <a:gd name="connsiteY101" fmla="*/ 51458 h 233080"/>
                <a:gd name="connsiteX102" fmla="*/ 171389 w 703906"/>
                <a:gd name="connsiteY102" fmla="*/ 47337 h 233080"/>
                <a:gd name="connsiteX103" fmla="*/ 180002 w 703906"/>
                <a:gd name="connsiteY103" fmla="*/ 43590 h 233080"/>
                <a:gd name="connsiteX104" fmla="*/ 187991 w 703906"/>
                <a:gd name="connsiteY104" fmla="*/ 39968 h 233080"/>
                <a:gd name="connsiteX105" fmla="*/ 194982 w 703906"/>
                <a:gd name="connsiteY105" fmla="*/ 36720 h 233080"/>
                <a:gd name="connsiteX106" fmla="*/ 201597 w 703906"/>
                <a:gd name="connsiteY106" fmla="*/ 33973 h 233080"/>
                <a:gd name="connsiteX107" fmla="*/ 207215 w 703906"/>
                <a:gd name="connsiteY107" fmla="*/ 31600 h 233080"/>
                <a:gd name="connsiteX108" fmla="*/ 211709 w 703906"/>
                <a:gd name="connsiteY108" fmla="*/ 29476 h 233080"/>
                <a:gd name="connsiteX109" fmla="*/ 215453 w 703906"/>
                <a:gd name="connsiteY109" fmla="*/ 28102 h 233080"/>
                <a:gd name="connsiteX110" fmla="*/ 217700 w 703906"/>
                <a:gd name="connsiteY110" fmla="*/ 26853 h 233080"/>
                <a:gd name="connsiteX111" fmla="*/ 219198 w 703906"/>
                <a:gd name="connsiteY111" fmla="*/ 26479 h 233080"/>
                <a:gd name="connsiteX112" fmla="*/ 223567 w 703906"/>
                <a:gd name="connsiteY112" fmla="*/ 25230 h 233080"/>
                <a:gd name="connsiteX113" fmla="*/ 228061 w 703906"/>
                <a:gd name="connsiteY113" fmla="*/ 24980 h 233080"/>
                <a:gd name="connsiteX114" fmla="*/ 233678 w 703906"/>
                <a:gd name="connsiteY114" fmla="*/ 25479 h 233080"/>
                <a:gd name="connsiteX115" fmla="*/ 238796 w 703906"/>
                <a:gd name="connsiteY115" fmla="*/ 27103 h 233080"/>
                <a:gd name="connsiteX116" fmla="*/ 243540 w 703906"/>
                <a:gd name="connsiteY116" fmla="*/ 29976 h 233080"/>
                <a:gd name="connsiteX117" fmla="*/ 247534 w 703906"/>
                <a:gd name="connsiteY117" fmla="*/ 33473 h 233080"/>
                <a:gd name="connsiteX118" fmla="*/ 250530 w 703906"/>
                <a:gd name="connsiteY118" fmla="*/ 37720 h 233080"/>
                <a:gd name="connsiteX119" fmla="*/ 252902 w 703906"/>
                <a:gd name="connsiteY119" fmla="*/ 42591 h 233080"/>
                <a:gd name="connsiteX120" fmla="*/ 257396 w 703906"/>
                <a:gd name="connsiteY120" fmla="*/ 52707 h 233080"/>
                <a:gd name="connsiteX121" fmla="*/ 262014 w 703906"/>
                <a:gd name="connsiteY121" fmla="*/ 63948 h 233080"/>
                <a:gd name="connsiteX122" fmla="*/ 267007 w 703906"/>
                <a:gd name="connsiteY122" fmla="*/ 76064 h 233080"/>
                <a:gd name="connsiteX123" fmla="*/ 272375 w 703906"/>
                <a:gd name="connsiteY123" fmla="*/ 88554 h 233080"/>
                <a:gd name="connsiteX124" fmla="*/ 277992 w 703906"/>
                <a:gd name="connsiteY124" fmla="*/ 101668 h 233080"/>
                <a:gd name="connsiteX125" fmla="*/ 283859 w 703906"/>
                <a:gd name="connsiteY125" fmla="*/ 114782 h 233080"/>
                <a:gd name="connsiteX126" fmla="*/ 289726 w 703906"/>
                <a:gd name="connsiteY126" fmla="*/ 127897 h 233080"/>
                <a:gd name="connsiteX127" fmla="*/ 295593 w 703906"/>
                <a:gd name="connsiteY127" fmla="*/ 140761 h 233080"/>
                <a:gd name="connsiteX128" fmla="*/ 301460 w 703906"/>
                <a:gd name="connsiteY128" fmla="*/ 153501 h 233080"/>
                <a:gd name="connsiteX129" fmla="*/ 307077 w 703906"/>
                <a:gd name="connsiteY129" fmla="*/ 165366 h 233080"/>
                <a:gd name="connsiteX130" fmla="*/ 312445 w 703906"/>
                <a:gd name="connsiteY130" fmla="*/ 176607 h 233080"/>
                <a:gd name="connsiteX131" fmla="*/ 317563 w 703906"/>
                <a:gd name="connsiteY131" fmla="*/ 186724 h 233080"/>
                <a:gd name="connsiteX132" fmla="*/ 322556 w 703906"/>
                <a:gd name="connsiteY132" fmla="*/ 195592 h 233080"/>
                <a:gd name="connsiteX133" fmla="*/ 327175 w 703906"/>
                <a:gd name="connsiteY133" fmla="*/ 94424 h 233080"/>
                <a:gd name="connsiteX134" fmla="*/ 326925 w 703906"/>
                <a:gd name="connsiteY134" fmla="*/ 93674 h 233080"/>
                <a:gd name="connsiteX135" fmla="*/ 326301 w 703906"/>
                <a:gd name="connsiteY135" fmla="*/ 92051 h 233080"/>
                <a:gd name="connsiteX136" fmla="*/ 324928 w 703906"/>
                <a:gd name="connsiteY136" fmla="*/ 89678 h 233080"/>
                <a:gd name="connsiteX137" fmla="*/ 323430 w 703906"/>
                <a:gd name="connsiteY137" fmla="*/ 86180 h 233080"/>
                <a:gd name="connsiteX138" fmla="*/ 321557 w 703906"/>
                <a:gd name="connsiteY138" fmla="*/ 82184 h 233080"/>
                <a:gd name="connsiteX139" fmla="*/ 319186 w 703906"/>
                <a:gd name="connsiteY139" fmla="*/ 77812 h 233080"/>
                <a:gd name="connsiteX140" fmla="*/ 316939 w 703906"/>
                <a:gd name="connsiteY140" fmla="*/ 72566 h 233080"/>
                <a:gd name="connsiteX141" fmla="*/ 314567 w 703906"/>
                <a:gd name="connsiteY141" fmla="*/ 67446 h 233080"/>
                <a:gd name="connsiteX142" fmla="*/ 311696 w 703906"/>
                <a:gd name="connsiteY142" fmla="*/ 61825 h 233080"/>
                <a:gd name="connsiteX143" fmla="*/ 309199 w 703906"/>
                <a:gd name="connsiteY143" fmla="*/ 56454 h 233080"/>
                <a:gd name="connsiteX144" fmla="*/ 306578 w 703906"/>
                <a:gd name="connsiteY144" fmla="*/ 50834 h 233080"/>
                <a:gd name="connsiteX145" fmla="*/ 303957 w 703906"/>
                <a:gd name="connsiteY145" fmla="*/ 45713 h 233080"/>
                <a:gd name="connsiteX146" fmla="*/ 301710 w 703906"/>
                <a:gd name="connsiteY146" fmla="*/ 40717 h 233080"/>
                <a:gd name="connsiteX147" fmla="*/ 299588 w 703906"/>
                <a:gd name="connsiteY147" fmla="*/ 36096 h 233080"/>
                <a:gd name="connsiteX148" fmla="*/ 297715 w 703906"/>
                <a:gd name="connsiteY148" fmla="*/ 32349 h 233080"/>
                <a:gd name="connsiteX149" fmla="*/ 296092 w 703906"/>
                <a:gd name="connsiteY149" fmla="*/ 28977 h 233080"/>
                <a:gd name="connsiteX150" fmla="*/ 294844 w 703906"/>
                <a:gd name="connsiteY150" fmla="*/ 26479 h 233080"/>
                <a:gd name="connsiteX151" fmla="*/ 293970 w 703906"/>
                <a:gd name="connsiteY151" fmla="*/ 24980 h 233080"/>
                <a:gd name="connsiteX152" fmla="*/ 291848 w 703906"/>
                <a:gd name="connsiteY152" fmla="*/ 20109 h 233080"/>
                <a:gd name="connsiteX153" fmla="*/ 290850 w 703906"/>
                <a:gd name="connsiteY153" fmla="*/ 15363 h 233080"/>
                <a:gd name="connsiteX154" fmla="*/ 291099 w 703906"/>
                <a:gd name="connsiteY154" fmla="*/ 11241 h 233080"/>
                <a:gd name="connsiteX155" fmla="*/ 292472 w 703906"/>
                <a:gd name="connsiteY155" fmla="*/ 7494 h 233080"/>
                <a:gd name="connsiteX156" fmla="*/ 295094 w 703906"/>
                <a:gd name="connsiteY156" fmla="*/ 4122 h 233080"/>
                <a:gd name="connsiteX157" fmla="*/ 298339 w 703906"/>
                <a:gd name="connsiteY157" fmla="*/ 1874 h 233080"/>
                <a:gd name="connsiteX158" fmla="*/ 302583 w 703906"/>
                <a:gd name="connsiteY158" fmla="*/ 375 h 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03906" h="233080">
                  <a:moveTo>
                    <a:pt x="307701" y="0"/>
                  </a:moveTo>
                  <a:lnTo>
                    <a:pt x="396080" y="0"/>
                  </a:lnTo>
                  <a:lnTo>
                    <a:pt x="401323" y="375"/>
                  </a:lnTo>
                  <a:lnTo>
                    <a:pt x="405442" y="1874"/>
                  </a:lnTo>
                  <a:lnTo>
                    <a:pt x="409062" y="4122"/>
                  </a:lnTo>
                  <a:lnTo>
                    <a:pt x="411309" y="7494"/>
                  </a:lnTo>
                  <a:lnTo>
                    <a:pt x="412807" y="11241"/>
                  </a:lnTo>
                  <a:lnTo>
                    <a:pt x="413056" y="15363"/>
                  </a:lnTo>
                  <a:lnTo>
                    <a:pt x="412058" y="20109"/>
                  </a:lnTo>
                  <a:lnTo>
                    <a:pt x="409936" y="24980"/>
                  </a:lnTo>
                  <a:lnTo>
                    <a:pt x="409312" y="26479"/>
                  </a:lnTo>
                  <a:lnTo>
                    <a:pt x="407814" y="28977"/>
                  </a:lnTo>
                  <a:lnTo>
                    <a:pt x="406440" y="32349"/>
                  </a:lnTo>
                  <a:lnTo>
                    <a:pt x="404318" y="36096"/>
                  </a:lnTo>
                  <a:lnTo>
                    <a:pt x="402196" y="40717"/>
                  </a:lnTo>
                  <a:lnTo>
                    <a:pt x="399825" y="45713"/>
                  </a:lnTo>
                  <a:lnTo>
                    <a:pt x="397328" y="50834"/>
                  </a:lnTo>
                  <a:lnTo>
                    <a:pt x="394707" y="56454"/>
                  </a:lnTo>
                  <a:lnTo>
                    <a:pt x="392085" y="61825"/>
                  </a:lnTo>
                  <a:lnTo>
                    <a:pt x="389589" y="67446"/>
                  </a:lnTo>
                  <a:lnTo>
                    <a:pt x="386967" y="72566"/>
                  </a:lnTo>
                  <a:lnTo>
                    <a:pt x="384596" y="77812"/>
                  </a:lnTo>
                  <a:lnTo>
                    <a:pt x="382474" y="82184"/>
                  </a:lnTo>
                  <a:lnTo>
                    <a:pt x="380601" y="86180"/>
                  </a:lnTo>
                  <a:lnTo>
                    <a:pt x="378978" y="89678"/>
                  </a:lnTo>
                  <a:lnTo>
                    <a:pt x="377855" y="92051"/>
                  </a:lnTo>
                  <a:lnTo>
                    <a:pt x="376856" y="93674"/>
                  </a:lnTo>
                  <a:lnTo>
                    <a:pt x="376731" y="94424"/>
                  </a:lnTo>
                  <a:lnTo>
                    <a:pt x="381600" y="195592"/>
                  </a:lnTo>
                  <a:lnTo>
                    <a:pt x="386343" y="186724"/>
                  </a:lnTo>
                  <a:lnTo>
                    <a:pt x="391461" y="176607"/>
                  </a:lnTo>
                  <a:lnTo>
                    <a:pt x="396829" y="165366"/>
                  </a:lnTo>
                  <a:lnTo>
                    <a:pt x="402696" y="153501"/>
                  </a:lnTo>
                  <a:lnTo>
                    <a:pt x="408313" y="140761"/>
                  </a:lnTo>
                  <a:lnTo>
                    <a:pt x="414180" y="127897"/>
                  </a:lnTo>
                  <a:lnTo>
                    <a:pt x="420047" y="114782"/>
                  </a:lnTo>
                  <a:lnTo>
                    <a:pt x="425914" y="101668"/>
                  </a:lnTo>
                  <a:lnTo>
                    <a:pt x="431531" y="88554"/>
                  </a:lnTo>
                  <a:lnTo>
                    <a:pt x="436899" y="76064"/>
                  </a:lnTo>
                  <a:lnTo>
                    <a:pt x="442017" y="63948"/>
                  </a:lnTo>
                  <a:lnTo>
                    <a:pt x="446760" y="52707"/>
                  </a:lnTo>
                  <a:lnTo>
                    <a:pt x="451004" y="42591"/>
                  </a:lnTo>
                  <a:lnTo>
                    <a:pt x="453376" y="37720"/>
                  </a:lnTo>
                  <a:lnTo>
                    <a:pt x="456621" y="33473"/>
                  </a:lnTo>
                  <a:lnTo>
                    <a:pt x="460616" y="29976"/>
                  </a:lnTo>
                  <a:lnTo>
                    <a:pt x="464985" y="27103"/>
                  </a:lnTo>
                  <a:lnTo>
                    <a:pt x="470477" y="25479"/>
                  </a:lnTo>
                  <a:lnTo>
                    <a:pt x="475845" y="24980"/>
                  </a:lnTo>
                  <a:lnTo>
                    <a:pt x="480464" y="25230"/>
                  </a:lnTo>
                  <a:lnTo>
                    <a:pt x="484708" y="26479"/>
                  </a:lnTo>
                  <a:lnTo>
                    <a:pt x="484957" y="26479"/>
                  </a:lnTo>
                  <a:lnTo>
                    <a:pt x="486081" y="26853"/>
                  </a:lnTo>
                  <a:lnTo>
                    <a:pt x="488702" y="28102"/>
                  </a:lnTo>
                  <a:lnTo>
                    <a:pt x="492197" y="29476"/>
                  </a:lnTo>
                  <a:lnTo>
                    <a:pt x="496941" y="31600"/>
                  </a:lnTo>
                  <a:lnTo>
                    <a:pt x="502309" y="33973"/>
                  </a:lnTo>
                  <a:lnTo>
                    <a:pt x="508924" y="36720"/>
                  </a:lnTo>
                  <a:lnTo>
                    <a:pt x="516164" y="39968"/>
                  </a:lnTo>
                  <a:lnTo>
                    <a:pt x="524153" y="43590"/>
                  </a:lnTo>
                  <a:lnTo>
                    <a:pt x="532517" y="47337"/>
                  </a:lnTo>
                  <a:lnTo>
                    <a:pt x="541629" y="51458"/>
                  </a:lnTo>
                  <a:lnTo>
                    <a:pt x="551241" y="55705"/>
                  </a:lnTo>
                  <a:lnTo>
                    <a:pt x="561352" y="60451"/>
                  </a:lnTo>
                  <a:lnTo>
                    <a:pt x="571463" y="65072"/>
                  </a:lnTo>
                  <a:lnTo>
                    <a:pt x="581949" y="70068"/>
                  </a:lnTo>
                  <a:lnTo>
                    <a:pt x="592809" y="74940"/>
                  </a:lnTo>
                  <a:lnTo>
                    <a:pt x="603294" y="80060"/>
                  </a:lnTo>
                  <a:lnTo>
                    <a:pt x="614155" y="85306"/>
                  </a:lnTo>
                  <a:lnTo>
                    <a:pt x="624640" y="90177"/>
                  </a:lnTo>
                  <a:lnTo>
                    <a:pt x="635250" y="95298"/>
                  </a:lnTo>
                  <a:lnTo>
                    <a:pt x="645237" y="100544"/>
                  </a:lnTo>
                  <a:lnTo>
                    <a:pt x="655348" y="105415"/>
                  </a:lnTo>
                  <a:lnTo>
                    <a:pt x="666208" y="111285"/>
                  </a:lnTo>
                  <a:lnTo>
                    <a:pt x="675820" y="117655"/>
                  </a:lnTo>
                  <a:lnTo>
                    <a:pt x="683934" y="124150"/>
                  </a:lnTo>
                  <a:lnTo>
                    <a:pt x="691049" y="131019"/>
                  </a:lnTo>
                  <a:lnTo>
                    <a:pt x="696666" y="138014"/>
                  </a:lnTo>
                  <a:lnTo>
                    <a:pt x="700660" y="145258"/>
                  </a:lnTo>
                  <a:lnTo>
                    <a:pt x="703157" y="152752"/>
                  </a:lnTo>
                  <a:lnTo>
                    <a:pt x="703906" y="160246"/>
                  </a:lnTo>
                  <a:lnTo>
                    <a:pt x="703906" y="233080"/>
                  </a:lnTo>
                  <a:lnTo>
                    <a:pt x="0" y="233080"/>
                  </a:lnTo>
                  <a:lnTo>
                    <a:pt x="0" y="160246"/>
                  </a:lnTo>
                  <a:lnTo>
                    <a:pt x="999" y="152752"/>
                  </a:lnTo>
                  <a:lnTo>
                    <a:pt x="3246" y="145258"/>
                  </a:lnTo>
                  <a:lnTo>
                    <a:pt x="7490" y="138014"/>
                  </a:lnTo>
                  <a:lnTo>
                    <a:pt x="12857" y="131019"/>
                  </a:lnTo>
                  <a:lnTo>
                    <a:pt x="19973" y="124150"/>
                  </a:lnTo>
                  <a:lnTo>
                    <a:pt x="28336" y="117655"/>
                  </a:lnTo>
                  <a:lnTo>
                    <a:pt x="37948" y="111285"/>
                  </a:lnTo>
                  <a:lnTo>
                    <a:pt x="48808" y="105415"/>
                  </a:lnTo>
                  <a:lnTo>
                    <a:pt x="58544" y="100544"/>
                  </a:lnTo>
                  <a:lnTo>
                    <a:pt x="68655" y="95298"/>
                  </a:lnTo>
                  <a:lnTo>
                    <a:pt x="79266" y="90177"/>
                  </a:lnTo>
                  <a:lnTo>
                    <a:pt x="89751" y="85306"/>
                  </a:lnTo>
                  <a:lnTo>
                    <a:pt x="100612" y="80060"/>
                  </a:lnTo>
                  <a:lnTo>
                    <a:pt x="111347" y="74940"/>
                  </a:lnTo>
                  <a:lnTo>
                    <a:pt x="121832" y="70068"/>
                  </a:lnTo>
                  <a:lnTo>
                    <a:pt x="132443" y="65072"/>
                  </a:lnTo>
                  <a:lnTo>
                    <a:pt x="142803" y="60451"/>
                  </a:lnTo>
                  <a:lnTo>
                    <a:pt x="152540" y="55705"/>
                  </a:lnTo>
                  <a:lnTo>
                    <a:pt x="162152" y="51458"/>
                  </a:lnTo>
                  <a:lnTo>
                    <a:pt x="171389" y="47337"/>
                  </a:lnTo>
                  <a:lnTo>
                    <a:pt x="180002" y="43590"/>
                  </a:lnTo>
                  <a:lnTo>
                    <a:pt x="187991" y="39968"/>
                  </a:lnTo>
                  <a:lnTo>
                    <a:pt x="194982" y="36720"/>
                  </a:lnTo>
                  <a:lnTo>
                    <a:pt x="201597" y="33973"/>
                  </a:lnTo>
                  <a:lnTo>
                    <a:pt x="207215" y="31600"/>
                  </a:lnTo>
                  <a:lnTo>
                    <a:pt x="211709" y="29476"/>
                  </a:lnTo>
                  <a:lnTo>
                    <a:pt x="215453" y="28102"/>
                  </a:lnTo>
                  <a:lnTo>
                    <a:pt x="217700" y="26853"/>
                  </a:lnTo>
                  <a:lnTo>
                    <a:pt x="219198" y="26479"/>
                  </a:lnTo>
                  <a:lnTo>
                    <a:pt x="223567" y="25230"/>
                  </a:lnTo>
                  <a:lnTo>
                    <a:pt x="228061" y="24980"/>
                  </a:lnTo>
                  <a:lnTo>
                    <a:pt x="233678" y="25479"/>
                  </a:lnTo>
                  <a:lnTo>
                    <a:pt x="238796" y="27103"/>
                  </a:lnTo>
                  <a:lnTo>
                    <a:pt x="243540" y="29976"/>
                  </a:lnTo>
                  <a:lnTo>
                    <a:pt x="247534" y="33473"/>
                  </a:lnTo>
                  <a:lnTo>
                    <a:pt x="250530" y="37720"/>
                  </a:lnTo>
                  <a:lnTo>
                    <a:pt x="252902" y="42591"/>
                  </a:lnTo>
                  <a:lnTo>
                    <a:pt x="257396" y="52707"/>
                  </a:lnTo>
                  <a:lnTo>
                    <a:pt x="262014" y="63948"/>
                  </a:lnTo>
                  <a:lnTo>
                    <a:pt x="267007" y="76064"/>
                  </a:lnTo>
                  <a:lnTo>
                    <a:pt x="272375" y="88554"/>
                  </a:lnTo>
                  <a:lnTo>
                    <a:pt x="277992" y="101668"/>
                  </a:lnTo>
                  <a:lnTo>
                    <a:pt x="283859" y="114782"/>
                  </a:lnTo>
                  <a:lnTo>
                    <a:pt x="289726" y="127897"/>
                  </a:lnTo>
                  <a:lnTo>
                    <a:pt x="295593" y="140761"/>
                  </a:lnTo>
                  <a:lnTo>
                    <a:pt x="301460" y="153501"/>
                  </a:lnTo>
                  <a:lnTo>
                    <a:pt x="307077" y="165366"/>
                  </a:lnTo>
                  <a:lnTo>
                    <a:pt x="312445" y="176607"/>
                  </a:lnTo>
                  <a:lnTo>
                    <a:pt x="317563" y="186724"/>
                  </a:lnTo>
                  <a:lnTo>
                    <a:pt x="322556" y="195592"/>
                  </a:lnTo>
                  <a:lnTo>
                    <a:pt x="327175" y="94424"/>
                  </a:lnTo>
                  <a:lnTo>
                    <a:pt x="326925" y="93674"/>
                  </a:lnTo>
                  <a:lnTo>
                    <a:pt x="326301" y="92051"/>
                  </a:lnTo>
                  <a:lnTo>
                    <a:pt x="324928" y="89678"/>
                  </a:lnTo>
                  <a:lnTo>
                    <a:pt x="323430" y="86180"/>
                  </a:lnTo>
                  <a:lnTo>
                    <a:pt x="321557" y="82184"/>
                  </a:lnTo>
                  <a:lnTo>
                    <a:pt x="319186" y="77812"/>
                  </a:lnTo>
                  <a:lnTo>
                    <a:pt x="316939" y="72566"/>
                  </a:lnTo>
                  <a:lnTo>
                    <a:pt x="314567" y="67446"/>
                  </a:lnTo>
                  <a:lnTo>
                    <a:pt x="311696" y="61825"/>
                  </a:lnTo>
                  <a:lnTo>
                    <a:pt x="309199" y="56454"/>
                  </a:lnTo>
                  <a:lnTo>
                    <a:pt x="306578" y="50834"/>
                  </a:lnTo>
                  <a:lnTo>
                    <a:pt x="303957" y="45713"/>
                  </a:lnTo>
                  <a:lnTo>
                    <a:pt x="301710" y="40717"/>
                  </a:lnTo>
                  <a:lnTo>
                    <a:pt x="299588" y="36096"/>
                  </a:lnTo>
                  <a:lnTo>
                    <a:pt x="297715" y="32349"/>
                  </a:lnTo>
                  <a:lnTo>
                    <a:pt x="296092" y="28977"/>
                  </a:lnTo>
                  <a:lnTo>
                    <a:pt x="294844" y="26479"/>
                  </a:lnTo>
                  <a:lnTo>
                    <a:pt x="293970" y="24980"/>
                  </a:lnTo>
                  <a:lnTo>
                    <a:pt x="291848" y="20109"/>
                  </a:lnTo>
                  <a:lnTo>
                    <a:pt x="290850" y="15363"/>
                  </a:lnTo>
                  <a:lnTo>
                    <a:pt x="291099" y="11241"/>
                  </a:lnTo>
                  <a:lnTo>
                    <a:pt x="292472" y="7494"/>
                  </a:lnTo>
                  <a:lnTo>
                    <a:pt x="295094" y="4122"/>
                  </a:lnTo>
                  <a:lnTo>
                    <a:pt x="298339" y="1874"/>
                  </a:lnTo>
                  <a:lnTo>
                    <a:pt x="302583" y="3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a:latin typeface="Corbel" panose="020B0503020204020204" pitchFamily="34" charset="0"/>
              </a:endParaRPr>
            </a:p>
          </p:txBody>
        </p:sp>
      </p:grpSp>
      <p:grpSp>
        <p:nvGrpSpPr>
          <p:cNvPr id="51" name="Group 17">
            <a:extLst>
              <a:ext uri="{FF2B5EF4-FFF2-40B4-BE49-F238E27FC236}">
                <a16:creationId xmlns:a16="http://schemas.microsoft.com/office/drawing/2014/main" id="{26D4F6D6-1F87-4335-9A9E-8E382768F2CC}"/>
              </a:ext>
            </a:extLst>
          </p:cNvPr>
          <p:cNvGrpSpPr/>
          <p:nvPr userDrawn="1"/>
        </p:nvGrpSpPr>
        <p:grpSpPr>
          <a:xfrm>
            <a:off x="10039748" y="779346"/>
            <a:ext cx="570852" cy="536768"/>
            <a:chOff x="8627102" y="639387"/>
            <a:chExt cx="703906" cy="682790"/>
          </a:xfrm>
          <a:solidFill>
            <a:schemeClr val="tx1"/>
          </a:solidFill>
        </p:grpSpPr>
        <p:sp>
          <p:nvSpPr>
            <p:cNvPr id="52" name="Freeform 6">
              <a:extLst>
                <a:ext uri="{FF2B5EF4-FFF2-40B4-BE49-F238E27FC236}">
                  <a16:creationId xmlns:a16="http://schemas.microsoft.com/office/drawing/2014/main" id="{2DADC4A1-F925-4835-B0E4-9BAB7991060F}"/>
                </a:ext>
              </a:extLst>
            </p:cNvPr>
            <p:cNvSpPr>
              <a:spLocks/>
            </p:cNvSpPr>
            <p:nvPr/>
          </p:nvSpPr>
          <p:spPr bwMode="auto">
            <a:xfrm>
              <a:off x="8816375" y="639387"/>
              <a:ext cx="323612" cy="404515"/>
            </a:xfrm>
            <a:custGeom>
              <a:avLst/>
              <a:gdLst>
                <a:gd name="T0" fmla="*/ 1296 w 2593"/>
                <a:gd name="T1" fmla="*/ 0 h 3240"/>
                <a:gd name="T2" fmla="*/ 1298 w 2593"/>
                <a:gd name="T3" fmla="*/ 0 h 3240"/>
                <a:gd name="T4" fmla="*/ 1305 w 2593"/>
                <a:gd name="T5" fmla="*/ 0 h 3240"/>
                <a:gd name="T6" fmla="*/ 1433 w 2593"/>
                <a:gd name="T7" fmla="*/ 4 h 3240"/>
                <a:gd name="T8" fmla="*/ 1749 w 2593"/>
                <a:gd name="T9" fmla="*/ 51 h 3240"/>
                <a:gd name="T10" fmla="*/ 2004 w 2593"/>
                <a:gd name="T11" fmla="*/ 143 h 3240"/>
                <a:gd name="T12" fmla="*/ 2201 w 2593"/>
                <a:gd name="T13" fmla="*/ 270 h 3240"/>
                <a:gd name="T14" fmla="*/ 2349 w 2593"/>
                <a:gd name="T15" fmla="*/ 420 h 3240"/>
                <a:gd name="T16" fmla="*/ 2455 w 2593"/>
                <a:gd name="T17" fmla="*/ 584 h 3240"/>
                <a:gd name="T18" fmla="*/ 2520 w 2593"/>
                <a:gd name="T19" fmla="*/ 747 h 3240"/>
                <a:gd name="T20" fmla="*/ 2554 w 2593"/>
                <a:gd name="T21" fmla="*/ 897 h 3240"/>
                <a:gd name="T22" fmla="*/ 2562 w 2593"/>
                <a:gd name="T23" fmla="*/ 1028 h 3240"/>
                <a:gd name="T24" fmla="*/ 2548 w 2593"/>
                <a:gd name="T25" fmla="*/ 1176 h 3240"/>
                <a:gd name="T26" fmla="*/ 2524 w 2593"/>
                <a:gd name="T27" fmla="*/ 1349 h 3240"/>
                <a:gd name="T28" fmla="*/ 2500 w 2593"/>
                <a:gd name="T29" fmla="*/ 1495 h 3240"/>
                <a:gd name="T30" fmla="*/ 2483 w 2593"/>
                <a:gd name="T31" fmla="*/ 1591 h 3240"/>
                <a:gd name="T32" fmla="*/ 2483 w 2593"/>
                <a:gd name="T33" fmla="*/ 1612 h 3240"/>
                <a:gd name="T34" fmla="*/ 2515 w 2593"/>
                <a:gd name="T35" fmla="*/ 1636 h 3240"/>
                <a:gd name="T36" fmla="*/ 2560 w 2593"/>
                <a:gd name="T37" fmla="*/ 1702 h 3240"/>
                <a:gd name="T38" fmla="*/ 2592 w 2593"/>
                <a:gd name="T39" fmla="*/ 1818 h 3240"/>
                <a:gd name="T40" fmla="*/ 2577 w 2593"/>
                <a:gd name="T41" fmla="*/ 2008 h 3240"/>
                <a:gd name="T42" fmla="*/ 2537 w 2593"/>
                <a:gd name="T43" fmla="*/ 2143 h 3240"/>
                <a:gd name="T44" fmla="*/ 2486 w 2593"/>
                <a:gd name="T45" fmla="*/ 2218 h 3240"/>
                <a:gd name="T46" fmla="*/ 2430 w 2593"/>
                <a:gd name="T47" fmla="*/ 2257 h 3240"/>
                <a:gd name="T48" fmla="*/ 2376 w 2593"/>
                <a:gd name="T49" fmla="*/ 2284 h 3240"/>
                <a:gd name="T50" fmla="*/ 2331 w 2593"/>
                <a:gd name="T51" fmla="*/ 2323 h 3240"/>
                <a:gd name="T52" fmla="*/ 2302 w 2593"/>
                <a:gd name="T53" fmla="*/ 2400 h 3240"/>
                <a:gd name="T54" fmla="*/ 2214 w 2593"/>
                <a:gd name="T55" fmla="*/ 2648 h 3240"/>
                <a:gd name="T56" fmla="*/ 2071 w 2593"/>
                <a:gd name="T57" fmla="*/ 2854 h 3240"/>
                <a:gd name="T58" fmla="*/ 1901 w 2593"/>
                <a:gd name="T59" fmla="*/ 3017 h 3240"/>
                <a:gd name="T60" fmla="*/ 1732 w 2593"/>
                <a:gd name="T61" fmla="*/ 3130 h 3240"/>
                <a:gd name="T62" fmla="*/ 1493 w 2593"/>
                <a:gd name="T63" fmla="*/ 3218 h 3240"/>
                <a:gd name="T64" fmla="*/ 1298 w 2593"/>
                <a:gd name="T65" fmla="*/ 3240 h 3240"/>
                <a:gd name="T66" fmla="*/ 1296 w 2593"/>
                <a:gd name="T67" fmla="*/ 3240 h 3240"/>
                <a:gd name="T68" fmla="*/ 1007 w 2593"/>
                <a:gd name="T69" fmla="*/ 3190 h 3240"/>
                <a:gd name="T70" fmla="*/ 808 w 2593"/>
                <a:gd name="T71" fmla="*/ 3098 h 3240"/>
                <a:gd name="T72" fmla="*/ 635 w 2593"/>
                <a:gd name="T73" fmla="*/ 2968 h 3240"/>
                <a:gd name="T74" fmla="*/ 472 w 2593"/>
                <a:gd name="T75" fmla="*/ 2790 h 3240"/>
                <a:gd name="T76" fmla="*/ 342 w 2593"/>
                <a:gd name="T77" fmla="*/ 2569 h 3240"/>
                <a:gd name="T78" fmla="*/ 284 w 2593"/>
                <a:gd name="T79" fmla="*/ 2370 h 3240"/>
                <a:gd name="T80" fmla="*/ 248 w 2593"/>
                <a:gd name="T81" fmla="*/ 2308 h 3240"/>
                <a:gd name="T82" fmla="*/ 201 w 2593"/>
                <a:gd name="T83" fmla="*/ 2274 h 3240"/>
                <a:gd name="T84" fmla="*/ 145 w 2593"/>
                <a:gd name="T85" fmla="*/ 2246 h 3240"/>
                <a:gd name="T86" fmla="*/ 90 w 2593"/>
                <a:gd name="T87" fmla="*/ 2199 h 3240"/>
                <a:gd name="T88" fmla="*/ 42 w 2593"/>
                <a:gd name="T89" fmla="*/ 2107 h 3240"/>
                <a:gd name="T90" fmla="*/ 8 w 2593"/>
                <a:gd name="T91" fmla="*/ 1946 h 3240"/>
                <a:gd name="T92" fmla="*/ 10 w 2593"/>
                <a:gd name="T93" fmla="*/ 1773 h 3240"/>
                <a:gd name="T94" fmla="*/ 49 w 2593"/>
                <a:gd name="T95" fmla="*/ 1674 h 3240"/>
                <a:gd name="T96" fmla="*/ 94 w 2593"/>
                <a:gd name="T97" fmla="*/ 1625 h 3240"/>
                <a:gd name="T98" fmla="*/ 115 w 2593"/>
                <a:gd name="T99" fmla="*/ 1612 h 3240"/>
                <a:gd name="T100" fmla="*/ 105 w 2593"/>
                <a:gd name="T101" fmla="*/ 1567 h 3240"/>
                <a:gd name="T102" fmla="*/ 87 w 2593"/>
                <a:gd name="T103" fmla="*/ 1450 h 3240"/>
                <a:gd name="T104" fmla="*/ 62 w 2593"/>
                <a:gd name="T105" fmla="*/ 1293 h 3240"/>
                <a:gd name="T106" fmla="*/ 40 w 2593"/>
                <a:gd name="T107" fmla="*/ 1120 h 3240"/>
                <a:gd name="T108" fmla="*/ 32 w 2593"/>
                <a:gd name="T109" fmla="*/ 987 h 3240"/>
                <a:gd name="T110" fmla="*/ 47 w 2593"/>
                <a:gd name="T111" fmla="*/ 850 h 3240"/>
                <a:gd name="T112" fmla="*/ 92 w 2593"/>
                <a:gd name="T113" fmla="*/ 692 h 3240"/>
                <a:gd name="T114" fmla="*/ 169 w 2593"/>
                <a:gd name="T115" fmla="*/ 529 h 3240"/>
                <a:gd name="T116" fmla="*/ 288 w 2593"/>
                <a:gd name="T117" fmla="*/ 370 h 3240"/>
                <a:gd name="T118" fmla="*/ 453 w 2593"/>
                <a:gd name="T119" fmla="*/ 225 h 3240"/>
                <a:gd name="T120" fmla="*/ 669 w 2593"/>
                <a:gd name="T121" fmla="*/ 107 h 3240"/>
                <a:gd name="T122" fmla="*/ 943 w 2593"/>
                <a:gd name="T123" fmla="*/ 30 h 3240"/>
                <a:gd name="T124" fmla="*/ 1281 w 2593"/>
                <a:gd name="T125" fmla="*/ 0 h 3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93" h="3240">
                  <a:moveTo>
                    <a:pt x="1281" y="0"/>
                  </a:moveTo>
                  <a:lnTo>
                    <a:pt x="1281" y="0"/>
                  </a:lnTo>
                  <a:lnTo>
                    <a:pt x="1296" y="0"/>
                  </a:lnTo>
                  <a:lnTo>
                    <a:pt x="1296" y="0"/>
                  </a:lnTo>
                  <a:lnTo>
                    <a:pt x="1296" y="0"/>
                  </a:lnTo>
                  <a:lnTo>
                    <a:pt x="1298" y="0"/>
                  </a:lnTo>
                  <a:lnTo>
                    <a:pt x="1298" y="0"/>
                  </a:lnTo>
                  <a:lnTo>
                    <a:pt x="1300" y="0"/>
                  </a:lnTo>
                  <a:lnTo>
                    <a:pt x="1305" y="0"/>
                  </a:lnTo>
                  <a:lnTo>
                    <a:pt x="1313" y="0"/>
                  </a:lnTo>
                  <a:lnTo>
                    <a:pt x="1313" y="0"/>
                  </a:lnTo>
                  <a:lnTo>
                    <a:pt x="1433" y="4"/>
                  </a:lnTo>
                  <a:lnTo>
                    <a:pt x="1546" y="13"/>
                  </a:lnTo>
                  <a:lnTo>
                    <a:pt x="1651" y="30"/>
                  </a:lnTo>
                  <a:lnTo>
                    <a:pt x="1749" y="51"/>
                  </a:lnTo>
                  <a:lnTo>
                    <a:pt x="1841" y="77"/>
                  </a:lnTo>
                  <a:lnTo>
                    <a:pt x="1925" y="107"/>
                  </a:lnTo>
                  <a:lnTo>
                    <a:pt x="2004" y="143"/>
                  </a:lnTo>
                  <a:lnTo>
                    <a:pt x="2075" y="182"/>
                  </a:lnTo>
                  <a:lnTo>
                    <a:pt x="2141" y="225"/>
                  </a:lnTo>
                  <a:lnTo>
                    <a:pt x="2201" y="270"/>
                  </a:lnTo>
                  <a:lnTo>
                    <a:pt x="2256" y="319"/>
                  </a:lnTo>
                  <a:lnTo>
                    <a:pt x="2306" y="370"/>
                  </a:lnTo>
                  <a:lnTo>
                    <a:pt x="2349" y="420"/>
                  </a:lnTo>
                  <a:lnTo>
                    <a:pt x="2389" y="475"/>
                  </a:lnTo>
                  <a:lnTo>
                    <a:pt x="2425" y="529"/>
                  </a:lnTo>
                  <a:lnTo>
                    <a:pt x="2455" y="584"/>
                  </a:lnTo>
                  <a:lnTo>
                    <a:pt x="2481" y="638"/>
                  </a:lnTo>
                  <a:lnTo>
                    <a:pt x="2501" y="692"/>
                  </a:lnTo>
                  <a:lnTo>
                    <a:pt x="2520" y="747"/>
                  </a:lnTo>
                  <a:lnTo>
                    <a:pt x="2535" y="797"/>
                  </a:lnTo>
                  <a:lnTo>
                    <a:pt x="2547" y="850"/>
                  </a:lnTo>
                  <a:lnTo>
                    <a:pt x="2554" y="897"/>
                  </a:lnTo>
                  <a:lnTo>
                    <a:pt x="2560" y="944"/>
                  </a:lnTo>
                  <a:lnTo>
                    <a:pt x="2562" y="987"/>
                  </a:lnTo>
                  <a:lnTo>
                    <a:pt x="2562" y="1028"/>
                  </a:lnTo>
                  <a:lnTo>
                    <a:pt x="2560" y="1064"/>
                  </a:lnTo>
                  <a:lnTo>
                    <a:pt x="2554" y="1120"/>
                  </a:lnTo>
                  <a:lnTo>
                    <a:pt x="2548" y="1176"/>
                  </a:lnTo>
                  <a:lnTo>
                    <a:pt x="2541" y="1235"/>
                  </a:lnTo>
                  <a:lnTo>
                    <a:pt x="2532" y="1293"/>
                  </a:lnTo>
                  <a:lnTo>
                    <a:pt x="2524" y="1349"/>
                  </a:lnTo>
                  <a:lnTo>
                    <a:pt x="2515" y="1402"/>
                  </a:lnTo>
                  <a:lnTo>
                    <a:pt x="2507" y="1450"/>
                  </a:lnTo>
                  <a:lnTo>
                    <a:pt x="2500" y="1495"/>
                  </a:lnTo>
                  <a:lnTo>
                    <a:pt x="2494" y="1535"/>
                  </a:lnTo>
                  <a:lnTo>
                    <a:pt x="2488" y="1567"/>
                  </a:lnTo>
                  <a:lnTo>
                    <a:pt x="2483" y="1591"/>
                  </a:lnTo>
                  <a:lnTo>
                    <a:pt x="2481" y="1606"/>
                  </a:lnTo>
                  <a:lnTo>
                    <a:pt x="2479" y="1612"/>
                  </a:lnTo>
                  <a:lnTo>
                    <a:pt x="2483" y="1612"/>
                  </a:lnTo>
                  <a:lnTo>
                    <a:pt x="2490" y="1617"/>
                  </a:lnTo>
                  <a:lnTo>
                    <a:pt x="2500" y="1625"/>
                  </a:lnTo>
                  <a:lnTo>
                    <a:pt x="2515" y="1636"/>
                  </a:lnTo>
                  <a:lnTo>
                    <a:pt x="2530" y="1653"/>
                  </a:lnTo>
                  <a:lnTo>
                    <a:pt x="2545" y="1674"/>
                  </a:lnTo>
                  <a:lnTo>
                    <a:pt x="2560" y="1702"/>
                  </a:lnTo>
                  <a:lnTo>
                    <a:pt x="2573" y="1734"/>
                  </a:lnTo>
                  <a:lnTo>
                    <a:pt x="2584" y="1773"/>
                  </a:lnTo>
                  <a:lnTo>
                    <a:pt x="2592" y="1818"/>
                  </a:lnTo>
                  <a:lnTo>
                    <a:pt x="2593" y="1873"/>
                  </a:lnTo>
                  <a:lnTo>
                    <a:pt x="2586" y="1946"/>
                  </a:lnTo>
                  <a:lnTo>
                    <a:pt x="2577" y="2008"/>
                  </a:lnTo>
                  <a:lnTo>
                    <a:pt x="2565" y="2062"/>
                  </a:lnTo>
                  <a:lnTo>
                    <a:pt x="2552" y="2107"/>
                  </a:lnTo>
                  <a:lnTo>
                    <a:pt x="2537" y="2143"/>
                  </a:lnTo>
                  <a:lnTo>
                    <a:pt x="2520" y="2175"/>
                  </a:lnTo>
                  <a:lnTo>
                    <a:pt x="2503" y="2199"/>
                  </a:lnTo>
                  <a:lnTo>
                    <a:pt x="2486" y="2218"/>
                  </a:lnTo>
                  <a:lnTo>
                    <a:pt x="2468" y="2235"/>
                  </a:lnTo>
                  <a:lnTo>
                    <a:pt x="2449" y="2246"/>
                  </a:lnTo>
                  <a:lnTo>
                    <a:pt x="2430" y="2257"/>
                  </a:lnTo>
                  <a:lnTo>
                    <a:pt x="2411" y="2267"/>
                  </a:lnTo>
                  <a:lnTo>
                    <a:pt x="2394" y="2274"/>
                  </a:lnTo>
                  <a:lnTo>
                    <a:pt x="2376" y="2284"/>
                  </a:lnTo>
                  <a:lnTo>
                    <a:pt x="2361" y="2295"/>
                  </a:lnTo>
                  <a:lnTo>
                    <a:pt x="2346" y="2308"/>
                  </a:lnTo>
                  <a:lnTo>
                    <a:pt x="2331" y="2323"/>
                  </a:lnTo>
                  <a:lnTo>
                    <a:pt x="2319" y="2344"/>
                  </a:lnTo>
                  <a:lnTo>
                    <a:pt x="2310" y="2370"/>
                  </a:lnTo>
                  <a:lnTo>
                    <a:pt x="2302" y="2400"/>
                  </a:lnTo>
                  <a:lnTo>
                    <a:pt x="2280" y="2486"/>
                  </a:lnTo>
                  <a:lnTo>
                    <a:pt x="2252" y="2569"/>
                  </a:lnTo>
                  <a:lnTo>
                    <a:pt x="2214" y="2648"/>
                  </a:lnTo>
                  <a:lnTo>
                    <a:pt x="2171" y="2721"/>
                  </a:lnTo>
                  <a:lnTo>
                    <a:pt x="2124" y="2790"/>
                  </a:lnTo>
                  <a:lnTo>
                    <a:pt x="2071" y="2854"/>
                  </a:lnTo>
                  <a:lnTo>
                    <a:pt x="2015" y="2914"/>
                  </a:lnTo>
                  <a:lnTo>
                    <a:pt x="1959" y="2968"/>
                  </a:lnTo>
                  <a:lnTo>
                    <a:pt x="1901" y="3017"/>
                  </a:lnTo>
                  <a:lnTo>
                    <a:pt x="1842" y="3060"/>
                  </a:lnTo>
                  <a:lnTo>
                    <a:pt x="1786" y="3098"/>
                  </a:lnTo>
                  <a:lnTo>
                    <a:pt x="1732" y="3130"/>
                  </a:lnTo>
                  <a:lnTo>
                    <a:pt x="1681" y="3154"/>
                  </a:lnTo>
                  <a:lnTo>
                    <a:pt x="1589" y="3190"/>
                  </a:lnTo>
                  <a:lnTo>
                    <a:pt x="1493" y="3218"/>
                  </a:lnTo>
                  <a:lnTo>
                    <a:pt x="1397" y="3233"/>
                  </a:lnTo>
                  <a:lnTo>
                    <a:pt x="1298" y="3240"/>
                  </a:lnTo>
                  <a:lnTo>
                    <a:pt x="1298" y="3240"/>
                  </a:lnTo>
                  <a:lnTo>
                    <a:pt x="1298" y="3240"/>
                  </a:lnTo>
                  <a:lnTo>
                    <a:pt x="1296" y="3240"/>
                  </a:lnTo>
                  <a:lnTo>
                    <a:pt x="1296" y="3240"/>
                  </a:lnTo>
                  <a:lnTo>
                    <a:pt x="1196" y="3233"/>
                  </a:lnTo>
                  <a:lnTo>
                    <a:pt x="1101" y="3218"/>
                  </a:lnTo>
                  <a:lnTo>
                    <a:pt x="1007" y="3190"/>
                  </a:lnTo>
                  <a:lnTo>
                    <a:pt x="913" y="3154"/>
                  </a:lnTo>
                  <a:lnTo>
                    <a:pt x="862" y="3130"/>
                  </a:lnTo>
                  <a:lnTo>
                    <a:pt x="808" y="3098"/>
                  </a:lnTo>
                  <a:lnTo>
                    <a:pt x="751" y="3060"/>
                  </a:lnTo>
                  <a:lnTo>
                    <a:pt x="693" y="3017"/>
                  </a:lnTo>
                  <a:lnTo>
                    <a:pt x="635" y="2968"/>
                  </a:lnTo>
                  <a:lnTo>
                    <a:pt x="579" y="2914"/>
                  </a:lnTo>
                  <a:lnTo>
                    <a:pt x="522" y="2854"/>
                  </a:lnTo>
                  <a:lnTo>
                    <a:pt x="472" y="2790"/>
                  </a:lnTo>
                  <a:lnTo>
                    <a:pt x="423" y="2721"/>
                  </a:lnTo>
                  <a:lnTo>
                    <a:pt x="380" y="2648"/>
                  </a:lnTo>
                  <a:lnTo>
                    <a:pt x="342" y="2569"/>
                  </a:lnTo>
                  <a:lnTo>
                    <a:pt x="314" y="2486"/>
                  </a:lnTo>
                  <a:lnTo>
                    <a:pt x="291" y="2400"/>
                  </a:lnTo>
                  <a:lnTo>
                    <a:pt x="284" y="2370"/>
                  </a:lnTo>
                  <a:lnTo>
                    <a:pt x="274" y="2344"/>
                  </a:lnTo>
                  <a:lnTo>
                    <a:pt x="263" y="2323"/>
                  </a:lnTo>
                  <a:lnTo>
                    <a:pt x="248" y="2308"/>
                  </a:lnTo>
                  <a:lnTo>
                    <a:pt x="233" y="2295"/>
                  </a:lnTo>
                  <a:lnTo>
                    <a:pt x="218" y="2284"/>
                  </a:lnTo>
                  <a:lnTo>
                    <a:pt x="201" y="2274"/>
                  </a:lnTo>
                  <a:lnTo>
                    <a:pt x="182" y="2267"/>
                  </a:lnTo>
                  <a:lnTo>
                    <a:pt x="164" y="2257"/>
                  </a:lnTo>
                  <a:lnTo>
                    <a:pt x="145" y="2246"/>
                  </a:lnTo>
                  <a:lnTo>
                    <a:pt x="126" y="2235"/>
                  </a:lnTo>
                  <a:lnTo>
                    <a:pt x="107" y="2218"/>
                  </a:lnTo>
                  <a:lnTo>
                    <a:pt x="90" y="2199"/>
                  </a:lnTo>
                  <a:lnTo>
                    <a:pt x="74" y="2175"/>
                  </a:lnTo>
                  <a:lnTo>
                    <a:pt x="57" y="2143"/>
                  </a:lnTo>
                  <a:lnTo>
                    <a:pt x="42" y="2107"/>
                  </a:lnTo>
                  <a:lnTo>
                    <a:pt x="29" y="2062"/>
                  </a:lnTo>
                  <a:lnTo>
                    <a:pt x="17" y="2008"/>
                  </a:lnTo>
                  <a:lnTo>
                    <a:pt x="8" y="1946"/>
                  </a:lnTo>
                  <a:lnTo>
                    <a:pt x="0" y="1873"/>
                  </a:lnTo>
                  <a:lnTo>
                    <a:pt x="2" y="1818"/>
                  </a:lnTo>
                  <a:lnTo>
                    <a:pt x="10" y="1773"/>
                  </a:lnTo>
                  <a:lnTo>
                    <a:pt x="21" y="1734"/>
                  </a:lnTo>
                  <a:lnTo>
                    <a:pt x="34" y="1702"/>
                  </a:lnTo>
                  <a:lnTo>
                    <a:pt x="49" y="1674"/>
                  </a:lnTo>
                  <a:lnTo>
                    <a:pt x="64" y="1653"/>
                  </a:lnTo>
                  <a:lnTo>
                    <a:pt x="79" y="1636"/>
                  </a:lnTo>
                  <a:lnTo>
                    <a:pt x="94" y="1625"/>
                  </a:lnTo>
                  <a:lnTo>
                    <a:pt x="104" y="1617"/>
                  </a:lnTo>
                  <a:lnTo>
                    <a:pt x="111" y="1612"/>
                  </a:lnTo>
                  <a:lnTo>
                    <a:pt x="115" y="1612"/>
                  </a:lnTo>
                  <a:lnTo>
                    <a:pt x="113" y="1606"/>
                  </a:lnTo>
                  <a:lnTo>
                    <a:pt x="111" y="1591"/>
                  </a:lnTo>
                  <a:lnTo>
                    <a:pt x="105" y="1567"/>
                  </a:lnTo>
                  <a:lnTo>
                    <a:pt x="100" y="1535"/>
                  </a:lnTo>
                  <a:lnTo>
                    <a:pt x="94" y="1495"/>
                  </a:lnTo>
                  <a:lnTo>
                    <a:pt x="87" y="1450"/>
                  </a:lnTo>
                  <a:lnTo>
                    <a:pt x="79" y="1402"/>
                  </a:lnTo>
                  <a:lnTo>
                    <a:pt x="70" y="1349"/>
                  </a:lnTo>
                  <a:lnTo>
                    <a:pt x="62" y="1293"/>
                  </a:lnTo>
                  <a:lnTo>
                    <a:pt x="55" y="1235"/>
                  </a:lnTo>
                  <a:lnTo>
                    <a:pt x="45" y="1176"/>
                  </a:lnTo>
                  <a:lnTo>
                    <a:pt x="40" y="1120"/>
                  </a:lnTo>
                  <a:lnTo>
                    <a:pt x="34" y="1064"/>
                  </a:lnTo>
                  <a:lnTo>
                    <a:pt x="32" y="1028"/>
                  </a:lnTo>
                  <a:lnTo>
                    <a:pt x="32" y="987"/>
                  </a:lnTo>
                  <a:lnTo>
                    <a:pt x="34" y="944"/>
                  </a:lnTo>
                  <a:lnTo>
                    <a:pt x="40" y="897"/>
                  </a:lnTo>
                  <a:lnTo>
                    <a:pt x="47" y="850"/>
                  </a:lnTo>
                  <a:lnTo>
                    <a:pt x="59" y="797"/>
                  </a:lnTo>
                  <a:lnTo>
                    <a:pt x="74" y="747"/>
                  </a:lnTo>
                  <a:lnTo>
                    <a:pt x="92" y="692"/>
                  </a:lnTo>
                  <a:lnTo>
                    <a:pt x="113" y="638"/>
                  </a:lnTo>
                  <a:lnTo>
                    <a:pt x="139" y="584"/>
                  </a:lnTo>
                  <a:lnTo>
                    <a:pt x="169" y="529"/>
                  </a:lnTo>
                  <a:lnTo>
                    <a:pt x="205" y="475"/>
                  </a:lnTo>
                  <a:lnTo>
                    <a:pt x="244" y="420"/>
                  </a:lnTo>
                  <a:lnTo>
                    <a:pt x="288" y="370"/>
                  </a:lnTo>
                  <a:lnTo>
                    <a:pt x="338" y="319"/>
                  </a:lnTo>
                  <a:lnTo>
                    <a:pt x="393" y="270"/>
                  </a:lnTo>
                  <a:lnTo>
                    <a:pt x="453" y="225"/>
                  </a:lnTo>
                  <a:lnTo>
                    <a:pt x="519" y="182"/>
                  </a:lnTo>
                  <a:lnTo>
                    <a:pt x="592" y="143"/>
                  </a:lnTo>
                  <a:lnTo>
                    <a:pt x="669" y="107"/>
                  </a:lnTo>
                  <a:lnTo>
                    <a:pt x="753" y="77"/>
                  </a:lnTo>
                  <a:lnTo>
                    <a:pt x="845" y="51"/>
                  </a:lnTo>
                  <a:lnTo>
                    <a:pt x="943" y="30"/>
                  </a:lnTo>
                  <a:lnTo>
                    <a:pt x="1048" y="13"/>
                  </a:lnTo>
                  <a:lnTo>
                    <a:pt x="1161" y="4"/>
                  </a:lnTo>
                  <a:lnTo>
                    <a:pt x="128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latin typeface="Corbel" panose="020B0503020204020204" pitchFamily="34" charset="0"/>
              </a:endParaRPr>
            </a:p>
          </p:txBody>
        </p:sp>
        <p:sp>
          <p:nvSpPr>
            <p:cNvPr id="53" name="Freeform 19">
              <a:extLst>
                <a:ext uri="{FF2B5EF4-FFF2-40B4-BE49-F238E27FC236}">
                  <a16:creationId xmlns:a16="http://schemas.microsoft.com/office/drawing/2014/main" id="{1E569A7B-A1D4-4F6D-BCF7-F4CD7F762869}"/>
                </a:ext>
              </a:extLst>
            </p:cNvPr>
            <p:cNvSpPr>
              <a:spLocks/>
            </p:cNvSpPr>
            <p:nvPr/>
          </p:nvSpPr>
          <p:spPr bwMode="auto">
            <a:xfrm>
              <a:off x="8627102" y="1089097"/>
              <a:ext cx="703906" cy="233080"/>
            </a:xfrm>
            <a:custGeom>
              <a:avLst/>
              <a:gdLst>
                <a:gd name="connsiteX0" fmla="*/ 307701 w 703906"/>
                <a:gd name="connsiteY0" fmla="*/ 0 h 233080"/>
                <a:gd name="connsiteX1" fmla="*/ 396080 w 703906"/>
                <a:gd name="connsiteY1" fmla="*/ 0 h 233080"/>
                <a:gd name="connsiteX2" fmla="*/ 401323 w 703906"/>
                <a:gd name="connsiteY2" fmla="*/ 375 h 233080"/>
                <a:gd name="connsiteX3" fmla="*/ 405442 w 703906"/>
                <a:gd name="connsiteY3" fmla="*/ 1874 h 233080"/>
                <a:gd name="connsiteX4" fmla="*/ 409062 w 703906"/>
                <a:gd name="connsiteY4" fmla="*/ 4122 h 233080"/>
                <a:gd name="connsiteX5" fmla="*/ 411309 w 703906"/>
                <a:gd name="connsiteY5" fmla="*/ 7494 h 233080"/>
                <a:gd name="connsiteX6" fmla="*/ 412807 w 703906"/>
                <a:gd name="connsiteY6" fmla="*/ 11241 h 233080"/>
                <a:gd name="connsiteX7" fmla="*/ 413056 w 703906"/>
                <a:gd name="connsiteY7" fmla="*/ 15363 h 233080"/>
                <a:gd name="connsiteX8" fmla="*/ 412058 w 703906"/>
                <a:gd name="connsiteY8" fmla="*/ 20109 h 233080"/>
                <a:gd name="connsiteX9" fmla="*/ 409936 w 703906"/>
                <a:gd name="connsiteY9" fmla="*/ 24980 h 233080"/>
                <a:gd name="connsiteX10" fmla="*/ 409312 w 703906"/>
                <a:gd name="connsiteY10" fmla="*/ 26479 h 233080"/>
                <a:gd name="connsiteX11" fmla="*/ 407814 w 703906"/>
                <a:gd name="connsiteY11" fmla="*/ 28977 h 233080"/>
                <a:gd name="connsiteX12" fmla="*/ 406440 w 703906"/>
                <a:gd name="connsiteY12" fmla="*/ 32349 h 233080"/>
                <a:gd name="connsiteX13" fmla="*/ 404318 w 703906"/>
                <a:gd name="connsiteY13" fmla="*/ 36096 h 233080"/>
                <a:gd name="connsiteX14" fmla="*/ 402196 w 703906"/>
                <a:gd name="connsiteY14" fmla="*/ 40717 h 233080"/>
                <a:gd name="connsiteX15" fmla="*/ 399825 w 703906"/>
                <a:gd name="connsiteY15" fmla="*/ 45713 h 233080"/>
                <a:gd name="connsiteX16" fmla="*/ 397328 w 703906"/>
                <a:gd name="connsiteY16" fmla="*/ 50834 h 233080"/>
                <a:gd name="connsiteX17" fmla="*/ 394707 w 703906"/>
                <a:gd name="connsiteY17" fmla="*/ 56454 h 233080"/>
                <a:gd name="connsiteX18" fmla="*/ 392085 w 703906"/>
                <a:gd name="connsiteY18" fmla="*/ 61825 h 233080"/>
                <a:gd name="connsiteX19" fmla="*/ 389589 w 703906"/>
                <a:gd name="connsiteY19" fmla="*/ 67446 h 233080"/>
                <a:gd name="connsiteX20" fmla="*/ 386967 w 703906"/>
                <a:gd name="connsiteY20" fmla="*/ 72566 h 233080"/>
                <a:gd name="connsiteX21" fmla="*/ 384596 w 703906"/>
                <a:gd name="connsiteY21" fmla="*/ 77812 h 233080"/>
                <a:gd name="connsiteX22" fmla="*/ 382474 w 703906"/>
                <a:gd name="connsiteY22" fmla="*/ 82184 h 233080"/>
                <a:gd name="connsiteX23" fmla="*/ 380601 w 703906"/>
                <a:gd name="connsiteY23" fmla="*/ 86180 h 233080"/>
                <a:gd name="connsiteX24" fmla="*/ 378978 w 703906"/>
                <a:gd name="connsiteY24" fmla="*/ 89678 h 233080"/>
                <a:gd name="connsiteX25" fmla="*/ 377855 w 703906"/>
                <a:gd name="connsiteY25" fmla="*/ 92051 h 233080"/>
                <a:gd name="connsiteX26" fmla="*/ 376856 w 703906"/>
                <a:gd name="connsiteY26" fmla="*/ 93674 h 233080"/>
                <a:gd name="connsiteX27" fmla="*/ 376731 w 703906"/>
                <a:gd name="connsiteY27" fmla="*/ 94424 h 233080"/>
                <a:gd name="connsiteX28" fmla="*/ 381600 w 703906"/>
                <a:gd name="connsiteY28" fmla="*/ 195592 h 233080"/>
                <a:gd name="connsiteX29" fmla="*/ 386343 w 703906"/>
                <a:gd name="connsiteY29" fmla="*/ 186724 h 233080"/>
                <a:gd name="connsiteX30" fmla="*/ 391461 w 703906"/>
                <a:gd name="connsiteY30" fmla="*/ 176607 h 233080"/>
                <a:gd name="connsiteX31" fmla="*/ 396829 w 703906"/>
                <a:gd name="connsiteY31" fmla="*/ 165366 h 233080"/>
                <a:gd name="connsiteX32" fmla="*/ 402696 w 703906"/>
                <a:gd name="connsiteY32" fmla="*/ 153501 h 233080"/>
                <a:gd name="connsiteX33" fmla="*/ 408313 w 703906"/>
                <a:gd name="connsiteY33" fmla="*/ 140761 h 233080"/>
                <a:gd name="connsiteX34" fmla="*/ 414180 w 703906"/>
                <a:gd name="connsiteY34" fmla="*/ 127897 h 233080"/>
                <a:gd name="connsiteX35" fmla="*/ 420047 w 703906"/>
                <a:gd name="connsiteY35" fmla="*/ 114782 h 233080"/>
                <a:gd name="connsiteX36" fmla="*/ 425914 w 703906"/>
                <a:gd name="connsiteY36" fmla="*/ 101668 h 233080"/>
                <a:gd name="connsiteX37" fmla="*/ 431531 w 703906"/>
                <a:gd name="connsiteY37" fmla="*/ 88554 h 233080"/>
                <a:gd name="connsiteX38" fmla="*/ 436899 w 703906"/>
                <a:gd name="connsiteY38" fmla="*/ 76064 h 233080"/>
                <a:gd name="connsiteX39" fmla="*/ 442017 w 703906"/>
                <a:gd name="connsiteY39" fmla="*/ 63948 h 233080"/>
                <a:gd name="connsiteX40" fmla="*/ 446760 w 703906"/>
                <a:gd name="connsiteY40" fmla="*/ 52707 h 233080"/>
                <a:gd name="connsiteX41" fmla="*/ 451004 w 703906"/>
                <a:gd name="connsiteY41" fmla="*/ 42591 h 233080"/>
                <a:gd name="connsiteX42" fmla="*/ 453376 w 703906"/>
                <a:gd name="connsiteY42" fmla="*/ 37720 h 233080"/>
                <a:gd name="connsiteX43" fmla="*/ 456621 w 703906"/>
                <a:gd name="connsiteY43" fmla="*/ 33473 h 233080"/>
                <a:gd name="connsiteX44" fmla="*/ 460616 w 703906"/>
                <a:gd name="connsiteY44" fmla="*/ 29976 h 233080"/>
                <a:gd name="connsiteX45" fmla="*/ 464985 w 703906"/>
                <a:gd name="connsiteY45" fmla="*/ 27103 h 233080"/>
                <a:gd name="connsiteX46" fmla="*/ 470477 w 703906"/>
                <a:gd name="connsiteY46" fmla="*/ 25479 h 233080"/>
                <a:gd name="connsiteX47" fmla="*/ 475845 w 703906"/>
                <a:gd name="connsiteY47" fmla="*/ 24980 h 233080"/>
                <a:gd name="connsiteX48" fmla="*/ 480464 w 703906"/>
                <a:gd name="connsiteY48" fmla="*/ 25230 h 233080"/>
                <a:gd name="connsiteX49" fmla="*/ 484708 w 703906"/>
                <a:gd name="connsiteY49" fmla="*/ 26479 h 233080"/>
                <a:gd name="connsiteX50" fmla="*/ 484957 w 703906"/>
                <a:gd name="connsiteY50" fmla="*/ 26479 h 233080"/>
                <a:gd name="connsiteX51" fmla="*/ 486081 w 703906"/>
                <a:gd name="connsiteY51" fmla="*/ 26853 h 233080"/>
                <a:gd name="connsiteX52" fmla="*/ 488702 w 703906"/>
                <a:gd name="connsiteY52" fmla="*/ 28102 h 233080"/>
                <a:gd name="connsiteX53" fmla="*/ 492197 w 703906"/>
                <a:gd name="connsiteY53" fmla="*/ 29476 h 233080"/>
                <a:gd name="connsiteX54" fmla="*/ 496941 w 703906"/>
                <a:gd name="connsiteY54" fmla="*/ 31600 h 233080"/>
                <a:gd name="connsiteX55" fmla="*/ 502309 w 703906"/>
                <a:gd name="connsiteY55" fmla="*/ 33973 h 233080"/>
                <a:gd name="connsiteX56" fmla="*/ 508924 w 703906"/>
                <a:gd name="connsiteY56" fmla="*/ 36720 h 233080"/>
                <a:gd name="connsiteX57" fmla="*/ 516164 w 703906"/>
                <a:gd name="connsiteY57" fmla="*/ 39968 h 233080"/>
                <a:gd name="connsiteX58" fmla="*/ 524153 w 703906"/>
                <a:gd name="connsiteY58" fmla="*/ 43590 h 233080"/>
                <a:gd name="connsiteX59" fmla="*/ 532517 w 703906"/>
                <a:gd name="connsiteY59" fmla="*/ 47337 h 233080"/>
                <a:gd name="connsiteX60" fmla="*/ 541629 w 703906"/>
                <a:gd name="connsiteY60" fmla="*/ 51458 h 233080"/>
                <a:gd name="connsiteX61" fmla="*/ 551241 w 703906"/>
                <a:gd name="connsiteY61" fmla="*/ 55705 h 233080"/>
                <a:gd name="connsiteX62" fmla="*/ 561352 w 703906"/>
                <a:gd name="connsiteY62" fmla="*/ 60451 h 233080"/>
                <a:gd name="connsiteX63" fmla="*/ 571463 w 703906"/>
                <a:gd name="connsiteY63" fmla="*/ 65072 h 233080"/>
                <a:gd name="connsiteX64" fmla="*/ 581949 w 703906"/>
                <a:gd name="connsiteY64" fmla="*/ 70068 h 233080"/>
                <a:gd name="connsiteX65" fmla="*/ 592809 w 703906"/>
                <a:gd name="connsiteY65" fmla="*/ 74940 h 233080"/>
                <a:gd name="connsiteX66" fmla="*/ 603294 w 703906"/>
                <a:gd name="connsiteY66" fmla="*/ 80060 h 233080"/>
                <a:gd name="connsiteX67" fmla="*/ 614155 w 703906"/>
                <a:gd name="connsiteY67" fmla="*/ 85306 h 233080"/>
                <a:gd name="connsiteX68" fmla="*/ 624640 w 703906"/>
                <a:gd name="connsiteY68" fmla="*/ 90177 h 233080"/>
                <a:gd name="connsiteX69" fmla="*/ 635250 w 703906"/>
                <a:gd name="connsiteY69" fmla="*/ 95298 h 233080"/>
                <a:gd name="connsiteX70" fmla="*/ 645237 w 703906"/>
                <a:gd name="connsiteY70" fmla="*/ 100544 h 233080"/>
                <a:gd name="connsiteX71" fmla="*/ 655348 w 703906"/>
                <a:gd name="connsiteY71" fmla="*/ 105415 h 233080"/>
                <a:gd name="connsiteX72" fmla="*/ 666208 w 703906"/>
                <a:gd name="connsiteY72" fmla="*/ 111285 h 233080"/>
                <a:gd name="connsiteX73" fmla="*/ 675820 w 703906"/>
                <a:gd name="connsiteY73" fmla="*/ 117655 h 233080"/>
                <a:gd name="connsiteX74" fmla="*/ 683934 w 703906"/>
                <a:gd name="connsiteY74" fmla="*/ 124150 h 233080"/>
                <a:gd name="connsiteX75" fmla="*/ 691049 w 703906"/>
                <a:gd name="connsiteY75" fmla="*/ 131019 h 233080"/>
                <a:gd name="connsiteX76" fmla="*/ 696666 w 703906"/>
                <a:gd name="connsiteY76" fmla="*/ 138014 h 233080"/>
                <a:gd name="connsiteX77" fmla="*/ 700660 w 703906"/>
                <a:gd name="connsiteY77" fmla="*/ 145258 h 233080"/>
                <a:gd name="connsiteX78" fmla="*/ 703157 w 703906"/>
                <a:gd name="connsiteY78" fmla="*/ 152752 h 233080"/>
                <a:gd name="connsiteX79" fmla="*/ 703906 w 703906"/>
                <a:gd name="connsiteY79" fmla="*/ 160246 h 233080"/>
                <a:gd name="connsiteX80" fmla="*/ 703906 w 703906"/>
                <a:gd name="connsiteY80" fmla="*/ 233080 h 233080"/>
                <a:gd name="connsiteX81" fmla="*/ 0 w 703906"/>
                <a:gd name="connsiteY81" fmla="*/ 233080 h 233080"/>
                <a:gd name="connsiteX82" fmla="*/ 0 w 703906"/>
                <a:gd name="connsiteY82" fmla="*/ 160246 h 233080"/>
                <a:gd name="connsiteX83" fmla="*/ 999 w 703906"/>
                <a:gd name="connsiteY83" fmla="*/ 152752 h 233080"/>
                <a:gd name="connsiteX84" fmla="*/ 3246 w 703906"/>
                <a:gd name="connsiteY84" fmla="*/ 145258 h 233080"/>
                <a:gd name="connsiteX85" fmla="*/ 7490 w 703906"/>
                <a:gd name="connsiteY85" fmla="*/ 138014 h 233080"/>
                <a:gd name="connsiteX86" fmla="*/ 12857 w 703906"/>
                <a:gd name="connsiteY86" fmla="*/ 131019 h 233080"/>
                <a:gd name="connsiteX87" fmla="*/ 19973 w 703906"/>
                <a:gd name="connsiteY87" fmla="*/ 124150 h 233080"/>
                <a:gd name="connsiteX88" fmla="*/ 28336 w 703906"/>
                <a:gd name="connsiteY88" fmla="*/ 117655 h 233080"/>
                <a:gd name="connsiteX89" fmla="*/ 37948 w 703906"/>
                <a:gd name="connsiteY89" fmla="*/ 111285 h 233080"/>
                <a:gd name="connsiteX90" fmla="*/ 48808 w 703906"/>
                <a:gd name="connsiteY90" fmla="*/ 105415 h 233080"/>
                <a:gd name="connsiteX91" fmla="*/ 58544 w 703906"/>
                <a:gd name="connsiteY91" fmla="*/ 100544 h 233080"/>
                <a:gd name="connsiteX92" fmla="*/ 68655 w 703906"/>
                <a:gd name="connsiteY92" fmla="*/ 95298 h 233080"/>
                <a:gd name="connsiteX93" fmla="*/ 79266 w 703906"/>
                <a:gd name="connsiteY93" fmla="*/ 90177 h 233080"/>
                <a:gd name="connsiteX94" fmla="*/ 89751 w 703906"/>
                <a:gd name="connsiteY94" fmla="*/ 85306 h 233080"/>
                <a:gd name="connsiteX95" fmla="*/ 100612 w 703906"/>
                <a:gd name="connsiteY95" fmla="*/ 80060 h 233080"/>
                <a:gd name="connsiteX96" fmla="*/ 111347 w 703906"/>
                <a:gd name="connsiteY96" fmla="*/ 74940 h 233080"/>
                <a:gd name="connsiteX97" fmla="*/ 121832 w 703906"/>
                <a:gd name="connsiteY97" fmla="*/ 70068 h 233080"/>
                <a:gd name="connsiteX98" fmla="*/ 132443 w 703906"/>
                <a:gd name="connsiteY98" fmla="*/ 65072 h 233080"/>
                <a:gd name="connsiteX99" fmla="*/ 142803 w 703906"/>
                <a:gd name="connsiteY99" fmla="*/ 60451 h 233080"/>
                <a:gd name="connsiteX100" fmla="*/ 152540 w 703906"/>
                <a:gd name="connsiteY100" fmla="*/ 55705 h 233080"/>
                <a:gd name="connsiteX101" fmla="*/ 162152 w 703906"/>
                <a:gd name="connsiteY101" fmla="*/ 51458 h 233080"/>
                <a:gd name="connsiteX102" fmla="*/ 171389 w 703906"/>
                <a:gd name="connsiteY102" fmla="*/ 47337 h 233080"/>
                <a:gd name="connsiteX103" fmla="*/ 180002 w 703906"/>
                <a:gd name="connsiteY103" fmla="*/ 43590 h 233080"/>
                <a:gd name="connsiteX104" fmla="*/ 187991 w 703906"/>
                <a:gd name="connsiteY104" fmla="*/ 39968 h 233080"/>
                <a:gd name="connsiteX105" fmla="*/ 194982 w 703906"/>
                <a:gd name="connsiteY105" fmla="*/ 36720 h 233080"/>
                <a:gd name="connsiteX106" fmla="*/ 201597 w 703906"/>
                <a:gd name="connsiteY106" fmla="*/ 33973 h 233080"/>
                <a:gd name="connsiteX107" fmla="*/ 207215 w 703906"/>
                <a:gd name="connsiteY107" fmla="*/ 31600 h 233080"/>
                <a:gd name="connsiteX108" fmla="*/ 211709 w 703906"/>
                <a:gd name="connsiteY108" fmla="*/ 29476 h 233080"/>
                <a:gd name="connsiteX109" fmla="*/ 215453 w 703906"/>
                <a:gd name="connsiteY109" fmla="*/ 28102 h 233080"/>
                <a:gd name="connsiteX110" fmla="*/ 217700 w 703906"/>
                <a:gd name="connsiteY110" fmla="*/ 26853 h 233080"/>
                <a:gd name="connsiteX111" fmla="*/ 219198 w 703906"/>
                <a:gd name="connsiteY111" fmla="*/ 26479 h 233080"/>
                <a:gd name="connsiteX112" fmla="*/ 223567 w 703906"/>
                <a:gd name="connsiteY112" fmla="*/ 25230 h 233080"/>
                <a:gd name="connsiteX113" fmla="*/ 228061 w 703906"/>
                <a:gd name="connsiteY113" fmla="*/ 24980 h 233080"/>
                <a:gd name="connsiteX114" fmla="*/ 233678 w 703906"/>
                <a:gd name="connsiteY114" fmla="*/ 25479 h 233080"/>
                <a:gd name="connsiteX115" fmla="*/ 238796 w 703906"/>
                <a:gd name="connsiteY115" fmla="*/ 27103 h 233080"/>
                <a:gd name="connsiteX116" fmla="*/ 243540 w 703906"/>
                <a:gd name="connsiteY116" fmla="*/ 29976 h 233080"/>
                <a:gd name="connsiteX117" fmla="*/ 247534 w 703906"/>
                <a:gd name="connsiteY117" fmla="*/ 33473 h 233080"/>
                <a:gd name="connsiteX118" fmla="*/ 250530 w 703906"/>
                <a:gd name="connsiteY118" fmla="*/ 37720 h 233080"/>
                <a:gd name="connsiteX119" fmla="*/ 252902 w 703906"/>
                <a:gd name="connsiteY119" fmla="*/ 42591 h 233080"/>
                <a:gd name="connsiteX120" fmla="*/ 257396 w 703906"/>
                <a:gd name="connsiteY120" fmla="*/ 52707 h 233080"/>
                <a:gd name="connsiteX121" fmla="*/ 262014 w 703906"/>
                <a:gd name="connsiteY121" fmla="*/ 63948 h 233080"/>
                <a:gd name="connsiteX122" fmla="*/ 267007 w 703906"/>
                <a:gd name="connsiteY122" fmla="*/ 76064 h 233080"/>
                <a:gd name="connsiteX123" fmla="*/ 272375 w 703906"/>
                <a:gd name="connsiteY123" fmla="*/ 88554 h 233080"/>
                <a:gd name="connsiteX124" fmla="*/ 277992 w 703906"/>
                <a:gd name="connsiteY124" fmla="*/ 101668 h 233080"/>
                <a:gd name="connsiteX125" fmla="*/ 283859 w 703906"/>
                <a:gd name="connsiteY125" fmla="*/ 114782 h 233080"/>
                <a:gd name="connsiteX126" fmla="*/ 289726 w 703906"/>
                <a:gd name="connsiteY126" fmla="*/ 127897 h 233080"/>
                <a:gd name="connsiteX127" fmla="*/ 295593 w 703906"/>
                <a:gd name="connsiteY127" fmla="*/ 140761 h 233080"/>
                <a:gd name="connsiteX128" fmla="*/ 301460 w 703906"/>
                <a:gd name="connsiteY128" fmla="*/ 153501 h 233080"/>
                <a:gd name="connsiteX129" fmla="*/ 307077 w 703906"/>
                <a:gd name="connsiteY129" fmla="*/ 165366 h 233080"/>
                <a:gd name="connsiteX130" fmla="*/ 312445 w 703906"/>
                <a:gd name="connsiteY130" fmla="*/ 176607 h 233080"/>
                <a:gd name="connsiteX131" fmla="*/ 317563 w 703906"/>
                <a:gd name="connsiteY131" fmla="*/ 186724 h 233080"/>
                <a:gd name="connsiteX132" fmla="*/ 322556 w 703906"/>
                <a:gd name="connsiteY132" fmla="*/ 195592 h 233080"/>
                <a:gd name="connsiteX133" fmla="*/ 327175 w 703906"/>
                <a:gd name="connsiteY133" fmla="*/ 94424 h 233080"/>
                <a:gd name="connsiteX134" fmla="*/ 326925 w 703906"/>
                <a:gd name="connsiteY134" fmla="*/ 93674 h 233080"/>
                <a:gd name="connsiteX135" fmla="*/ 326301 w 703906"/>
                <a:gd name="connsiteY135" fmla="*/ 92051 h 233080"/>
                <a:gd name="connsiteX136" fmla="*/ 324928 w 703906"/>
                <a:gd name="connsiteY136" fmla="*/ 89678 h 233080"/>
                <a:gd name="connsiteX137" fmla="*/ 323430 w 703906"/>
                <a:gd name="connsiteY137" fmla="*/ 86180 h 233080"/>
                <a:gd name="connsiteX138" fmla="*/ 321557 w 703906"/>
                <a:gd name="connsiteY138" fmla="*/ 82184 h 233080"/>
                <a:gd name="connsiteX139" fmla="*/ 319186 w 703906"/>
                <a:gd name="connsiteY139" fmla="*/ 77812 h 233080"/>
                <a:gd name="connsiteX140" fmla="*/ 316939 w 703906"/>
                <a:gd name="connsiteY140" fmla="*/ 72566 h 233080"/>
                <a:gd name="connsiteX141" fmla="*/ 314567 w 703906"/>
                <a:gd name="connsiteY141" fmla="*/ 67446 h 233080"/>
                <a:gd name="connsiteX142" fmla="*/ 311696 w 703906"/>
                <a:gd name="connsiteY142" fmla="*/ 61825 h 233080"/>
                <a:gd name="connsiteX143" fmla="*/ 309199 w 703906"/>
                <a:gd name="connsiteY143" fmla="*/ 56454 h 233080"/>
                <a:gd name="connsiteX144" fmla="*/ 306578 w 703906"/>
                <a:gd name="connsiteY144" fmla="*/ 50834 h 233080"/>
                <a:gd name="connsiteX145" fmla="*/ 303957 w 703906"/>
                <a:gd name="connsiteY145" fmla="*/ 45713 h 233080"/>
                <a:gd name="connsiteX146" fmla="*/ 301710 w 703906"/>
                <a:gd name="connsiteY146" fmla="*/ 40717 h 233080"/>
                <a:gd name="connsiteX147" fmla="*/ 299588 w 703906"/>
                <a:gd name="connsiteY147" fmla="*/ 36096 h 233080"/>
                <a:gd name="connsiteX148" fmla="*/ 297715 w 703906"/>
                <a:gd name="connsiteY148" fmla="*/ 32349 h 233080"/>
                <a:gd name="connsiteX149" fmla="*/ 296092 w 703906"/>
                <a:gd name="connsiteY149" fmla="*/ 28977 h 233080"/>
                <a:gd name="connsiteX150" fmla="*/ 294844 w 703906"/>
                <a:gd name="connsiteY150" fmla="*/ 26479 h 233080"/>
                <a:gd name="connsiteX151" fmla="*/ 293970 w 703906"/>
                <a:gd name="connsiteY151" fmla="*/ 24980 h 233080"/>
                <a:gd name="connsiteX152" fmla="*/ 291848 w 703906"/>
                <a:gd name="connsiteY152" fmla="*/ 20109 h 233080"/>
                <a:gd name="connsiteX153" fmla="*/ 290850 w 703906"/>
                <a:gd name="connsiteY153" fmla="*/ 15363 h 233080"/>
                <a:gd name="connsiteX154" fmla="*/ 291099 w 703906"/>
                <a:gd name="connsiteY154" fmla="*/ 11241 h 233080"/>
                <a:gd name="connsiteX155" fmla="*/ 292472 w 703906"/>
                <a:gd name="connsiteY155" fmla="*/ 7494 h 233080"/>
                <a:gd name="connsiteX156" fmla="*/ 295094 w 703906"/>
                <a:gd name="connsiteY156" fmla="*/ 4122 h 233080"/>
                <a:gd name="connsiteX157" fmla="*/ 298339 w 703906"/>
                <a:gd name="connsiteY157" fmla="*/ 1874 h 233080"/>
                <a:gd name="connsiteX158" fmla="*/ 302583 w 703906"/>
                <a:gd name="connsiteY158" fmla="*/ 375 h 23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703906" h="233080">
                  <a:moveTo>
                    <a:pt x="307701" y="0"/>
                  </a:moveTo>
                  <a:lnTo>
                    <a:pt x="396080" y="0"/>
                  </a:lnTo>
                  <a:lnTo>
                    <a:pt x="401323" y="375"/>
                  </a:lnTo>
                  <a:lnTo>
                    <a:pt x="405442" y="1874"/>
                  </a:lnTo>
                  <a:lnTo>
                    <a:pt x="409062" y="4122"/>
                  </a:lnTo>
                  <a:lnTo>
                    <a:pt x="411309" y="7494"/>
                  </a:lnTo>
                  <a:lnTo>
                    <a:pt x="412807" y="11241"/>
                  </a:lnTo>
                  <a:lnTo>
                    <a:pt x="413056" y="15363"/>
                  </a:lnTo>
                  <a:lnTo>
                    <a:pt x="412058" y="20109"/>
                  </a:lnTo>
                  <a:lnTo>
                    <a:pt x="409936" y="24980"/>
                  </a:lnTo>
                  <a:lnTo>
                    <a:pt x="409312" y="26479"/>
                  </a:lnTo>
                  <a:lnTo>
                    <a:pt x="407814" y="28977"/>
                  </a:lnTo>
                  <a:lnTo>
                    <a:pt x="406440" y="32349"/>
                  </a:lnTo>
                  <a:lnTo>
                    <a:pt x="404318" y="36096"/>
                  </a:lnTo>
                  <a:lnTo>
                    <a:pt x="402196" y="40717"/>
                  </a:lnTo>
                  <a:lnTo>
                    <a:pt x="399825" y="45713"/>
                  </a:lnTo>
                  <a:lnTo>
                    <a:pt x="397328" y="50834"/>
                  </a:lnTo>
                  <a:lnTo>
                    <a:pt x="394707" y="56454"/>
                  </a:lnTo>
                  <a:lnTo>
                    <a:pt x="392085" y="61825"/>
                  </a:lnTo>
                  <a:lnTo>
                    <a:pt x="389589" y="67446"/>
                  </a:lnTo>
                  <a:lnTo>
                    <a:pt x="386967" y="72566"/>
                  </a:lnTo>
                  <a:lnTo>
                    <a:pt x="384596" y="77812"/>
                  </a:lnTo>
                  <a:lnTo>
                    <a:pt x="382474" y="82184"/>
                  </a:lnTo>
                  <a:lnTo>
                    <a:pt x="380601" y="86180"/>
                  </a:lnTo>
                  <a:lnTo>
                    <a:pt x="378978" y="89678"/>
                  </a:lnTo>
                  <a:lnTo>
                    <a:pt x="377855" y="92051"/>
                  </a:lnTo>
                  <a:lnTo>
                    <a:pt x="376856" y="93674"/>
                  </a:lnTo>
                  <a:lnTo>
                    <a:pt x="376731" y="94424"/>
                  </a:lnTo>
                  <a:lnTo>
                    <a:pt x="381600" y="195592"/>
                  </a:lnTo>
                  <a:lnTo>
                    <a:pt x="386343" y="186724"/>
                  </a:lnTo>
                  <a:lnTo>
                    <a:pt x="391461" y="176607"/>
                  </a:lnTo>
                  <a:lnTo>
                    <a:pt x="396829" y="165366"/>
                  </a:lnTo>
                  <a:lnTo>
                    <a:pt x="402696" y="153501"/>
                  </a:lnTo>
                  <a:lnTo>
                    <a:pt x="408313" y="140761"/>
                  </a:lnTo>
                  <a:lnTo>
                    <a:pt x="414180" y="127897"/>
                  </a:lnTo>
                  <a:lnTo>
                    <a:pt x="420047" y="114782"/>
                  </a:lnTo>
                  <a:lnTo>
                    <a:pt x="425914" y="101668"/>
                  </a:lnTo>
                  <a:lnTo>
                    <a:pt x="431531" y="88554"/>
                  </a:lnTo>
                  <a:lnTo>
                    <a:pt x="436899" y="76064"/>
                  </a:lnTo>
                  <a:lnTo>
                    <a:pt x="442017" y="63948"/>
                  </a:lnTo>
                  <a:lnTo>
                    <a:pt x="446760" y="52707"/>
                  </a:lnTo>
                  <a:lnTo>
                    <a:pt x="451004" y="42591"/>
                  </a:lnTo>
                  <a:lnTo>
                    <a:pt x="453376" y="37720"/>
                  </a:lnTo>
                  <a:lnTo>
                    <a:pt x="456621" y="33473"/>
                  </a:lnTo>
                  <a:lnTo>
                    <a:pt x="460616" y="29976"/>
                  </a:lnTo>
                  <a:lnTo>
                    <a:pt x="464985" y="27103"/>
                  </a:lnTo>
                  <a:lnTo>
                    <a:pt x="470477" y="25479"/>
                  </a:lnTo>
                  <a:lnTo>
                    <a:pt x="475845" y="24980"/>
                  </a:lnTo>
                  <a:lnTo>
                    <a:pt x="480464" y="25230"/>
                  </a:lnTo>
                  <a:lnTo>
                    <a:pt x="484708" y="26479"/>
                  </a:lnTo>
                  <a:lnTo>
                    <a:pt x="484957" y="26479"/>
                  </a:lnTo>
                  <a:lnTo>
                    <a:pt x="486081" y="26853"/>
                  </a:lnTo>
                  <a:lnTo>
                    <a:pt x="488702" y="28102"/>
                  </a:lnTo>
                  <a:lnTo>
                    <a:pt x="492197" y="29476"/>
                  </a:lnTo>
                  <a:lnTo>
                    <a:pt x="496941" y="31600"/>
                  </a:lnTo>
                  <a:lnTo>
                    <a:pt x="502309" y="33973"/>
                  </a:lnTo>
                  <a:lnTo>
                    <a:pt x="508924" y="36720"/>
                  </a:lnTo>
                  <a:lnTo>
                    <a:pt x="516164" y="39968"/>
                  </a:lnTo>
                  <a:lnTo>
                    <a:pt x="524153" y="43590"/>
                  </a:lnTo>
                  <a:lnTo>
                    <a:pt x="532517" y="47337"/>
                  </a:lnTo>
                  <a:lnTo>
                    <a:pt x="541629" y="51458"/>
                  </a:lnTo>
                  <a:lnTo>
                    <a:pt x="551241" y="55705"/>
                  </a:lnTo>
                  <a:lnTo>
                    <a:pt x="561352" y="60451"/>
                  </a:lnTo>
                  <a:lnTo>
                    <a:pt x="571463" y="65072"/>
                  </a:lnTo>
                  <a:lnTo>
                    <a:pt x="581949" y="70068"/>
                  </a:lnTo>
                  <a:lnTo>
                    <a:pt x="592809" y="74940"/>
                  </a:lnTo>
                  <a:lnTo>
                    <a:pt x="603294" y="80060"/>
                  </a:lnTo>
                  <a:lnTo>
                    <a:pt x="614155" y="85306"/>
                  </a:lnTo>
                  <a:lnTo>
                    <a:pt x="624640" y="90177"/>
                  </a:lnTo>
                  <a:lnTo>
                    <a:pt x="635250" y="95298"/>
                  </a:lnTo>
                  <a:lnTo>
                    <a:pt x="645237" y="100544"/>
                  </a:lnTo>
                  <a:lnTo>
                    <a:pt x="655348" y="105415"/>
                  </a:lnTo>
                  <a:lnTo>
                    <a:pt x="666208" y="111285"/>
                  </a:lnTo>
                  <a:lnTo>
                    <a:pt x="675820" y="117655"/>
                  </a:lnTo>
                  <a:lnTo>
                    <a:pt x="683934" y="124150"/>
                  </a:lnTo>
                  <a:lnTo>
                    <a:pt x="691049" y="131019"/>
                  </a:lnTo>
                  <a:lnTo>
                    <a:pt x="696666" y="138014"/>
                  </a:lnTo>
                  <a:lnTo>
                    <a:pt x="700660" y="145258"/>
                  </a:lnTo>
                  <a:lnTo>
                    <a:pt x="703157" y="152752"/>
                  </a:lnTo>
                  <a:lnTo>
                    <a:pt x="703906" y="160246"/>
                  </a:lnTo>
                  <a:lnTo>
                    <a:pt x="703906" y="233080"/>
                  </a:lnTo>
                  <a:lnTo>
                    <a:pt x="0" y="233080"/>
                  </a:lnTo>
                  <a:lnTo>
                    <a:pt x="0" y="160246"/>
                  </a:lnTo>
                  <a:lnTo>
                    <a:pt x="999" y="152752"/>
                  </a:lnTo>
                  <a:lnTo>
                    <a:pt x="3246" y="145258"/>
                  </a:lnTo>
                  <a:lnTo>
                    <a:pt x="7490" y="138014"/>
                  </a:lnTo>
                  <a:lnTo>
                    <a:pt x="12857" y="131019"/>
                  </a:lnTo>
                  <a:lnTo>
                    <a:pt x="19973" y="124150"/>
                  </a:lnTo>
                  <a:lnTo>
                    <a:pt x="28336" y="117655"/>
                  </a:lnTo>
                  <a:lnTo>
                    <a:pt x="37948" y="111285"/>
                  </a:lnTo>
                  <a:lnTo>
                    <a:pt x="48808" y="105415"/>
                  </a:lnTo>
                  <a:lnTo>
                    <a:pt x="58544" y="100544"/>
                  </a:lnTo>
                  <a:lnTo>
                    <a:pt x="68655" y="95298"/>
                  </a:lnTo>
                  <a:lnTo>
                    <a:pt x="79266" y="90177"/>
                  </a:lnTo>
                  <a:lnTo>
                    <a:pt x="89751" y="85306"/>
                  </a:lnTo>
                  <a:lnTo>
                    <a:pt x="100612" y="80060"/>
                  </a:lnTo>
                  <a:lnTo>
                    <a:pt x="111347" y="74940"/>
                  </a:lnTo>
                  <a:lnTo>
                    <a:pt x="121832" y="70068"/>
                  </a:lnTo>
                  <a:lnTo>
                    <a:pt x="132443" y="65072"/>
                  </a:lnTo>
                  <a:lnTo>
                    <a:pt x="142803" y="60451"/>
                  </a:lnTo>
                  <a:lnTo>
                    <a:pt x="152540" y="55705"/>
                  </a:lnTo>
                  <a:lnTo>
                    <a:pt x="162152" y="51458"/>
                  </a:lnTo>
                  <a:lnTo>
                    <a:pt x="171389" y="47337"/>
                  </a:lnTo>
                  <a:lnTo>
                    <a:pt x="180002" y="43590"/>
                  </a:lnTo>
                  <a:lnTo>
                    <a:pt x="187991" y="39968"/>
                  </a:lnTo>
                  <a:lnTo>
                    <a:pt x="194982" y="36720"/>
                  </a:lnTo>
                  <a:lnTo>
                    <a:pt x="201597" y="33973"/>
                  </a:lnTo>
                  <a:lnTo>
                    <a:pt x="207215" y="31600"/>
                  </a:lnTo>
                  <a:lnTo>
                    <a:pt x="211709" y="29476"/>
                  </a:lnTo>
                  <a:lnTo>
                    <a:pt x="215453" y="28102"/>
                  </a:lnTo>
                  <a:lnTo>
                    <a:pt x="217700" y="26853"/>
                  </a:lnTo>
                  <a:lnTo>
                    <a:pt x="219198" y="26479"/>
                  </a:lnTo>
                  <a:lnTo>
                    <a:pt x="223567" y="25230"/>
                  </a:lnTo>
                  <a:lnTo>
                    <a:pt x="228061" y="24980"/>
                  </a:lnTo>
                  <a:lnTo>
                    <a:pt x="233678" y="25479"/>
                  </a:lnTo>
                  <a:lnTo>
                    <a:pt x="238796" y="27103"/>
                  </a:lnTo>
                  <a:lnTo>
                    <a:pt x="243540" y="29976"/>
                  </a:lnTo>
                  <a:lnTo>
                    <a:pt x="247534" y="33473"/>
                  </a:lnTo>
                  <a:lnTo>
                    <a:pt x="250530" y="37720"/>
                  </a:lnTo>
                  <a:lnTo>
                    <a:pt x="252902" y="42591"/>
                  </a:lnTo>
                  <a:lnTo>
                    <a:pt x="257396" y="52707"/>
                  </a:lnTo>
                  <a:lnTo>
                    <a:pt x="262014" y="63948"/>
                  </a:lnTo>
                  <a:lnTo>
                    <a:pt x="267007" y="76064"/>
                  </a:lnTo>
                  <a:lnTo>
                    <a:pt x="272375" y="88554"/>
                  </a:lnTo>
                  <a:lnTo>
                    <a:pt x="277992" y="101668"/>
                  </a:lnTo>
                  <a:lnTo>
                    <a:pt x="283859" y="114782"/>
                  </a:lnTo>
                  <a:lnTo>
                    <a:pt x="289726" y="127897"/>
                  </a:lnTo>
                  <a:lnTo>
                    <a:pt x="295593" y="140761"/>
                  </a:lnTo>
                  <a:lnTo>
                    <a:pt x="301460" y="153501"/>
                  </a:lnTo>
                  <a:lnTo>
                    <a:pt x="307077" y="165366"/>
                  </a:lnTo>
                  <a:lnTo>
                    <a:pt x="312445" y="176607"/>
                  </a:lnTo>
                  <a:lnTo>
                    <a:pt x="317563" y="186724"/>
                  </a:lnTo>
                  <a:lnTo>
                    <a:pt x="322556" y="195592"/>
                  </a:lnTo>
                  <a:lnTo>
                    <a:pt x="327175" y="94424"/>
                  </a:lnTo>
                  <a:lnTo>
                    <a:pt x="326925" y="93674"/>
                  </a:lnTo>
                  <a:lnTo>
                    <a:pt x="326301" y="92051"/>
                  </a:lnTo>
                  <a:lnTo>
                    <a:pt x="324928" y="89678"/>
                  </a:lnTo>
                  <a:lnTo>
                    <a:pt x="323430" y="86180"/>
                  </a:lnTo>
                  <a:lnTo>
                    <a:pt x="321557" y="82184"/>
                  </a:lnTo>
                  <a:lnTo>
                    <a:pt x="319186" y="77812"/>
                  </a:lnTo>
                  <a:lnTo>
                    <a:pt x="316939" y="72566"/>
                  </a:lnTo>
                  <a:lnTo>
                    <a:pt x="314567" y="67446"/>
                  </a:lnTo>
                  <a:lnTo>
                    <a:pt x="311696" y="61825"/>
                  </a:lnTo>
                  <a:lnTo>
                    <a:pt x="309199" y="56454"/>
                  </a:lnTo>
                  <a:lnTo>
                    <a:pt x="306578" y="50834"/>
                  </a:lnTo>
                  <a:lnTo>
                    <a:pt x="303957" y="45713"/>
                  </a:lnTo>
                  <a:lnTo>
                    <a:pt x="301710" y="40717"/>
                  </a:lnTo>
                  <a:lnTo>
                    <a:pt x="299588" y="36096"/>
                  </a:lnTo>
                  <a:lnTo>
                    <a:pt x="297715" y="32349"/>
                  </a:lnTo>
                  <a:lnTo>
                    <a:pt x="296092" y="28977"/>
                  </a:lnTo>
                  <a:lnTo>
                    <a:pt x="294844" y="26479"/>
                  </a:lnTo>
                  <a:lnTo>
                    <a:pt x="293970" y="24980"/>
                  </a:lnTo>
                  <a:lnTo>
                    <a:pt x="291848" y="20109"/>
                  </a:lnTo>
                  <a:lnTo>
                    <a:pt x="290850" y="15363"/>
                  </a:lnTo>
                  <a:lnTo>
                    <a:pt x="291099" y="11241"/>
                  </a:lnTo>
                  <a:lnTo>
                    <a:pt x="292472" y="7494"/>
                  </a:lnTo>
                  <a:lnTo>
                    <a:pt x="295094" y="4122"/>
                  </a:lnTo>
                  <a:lnTo>
                    <a:pt x="298339" y="1874"/>
                  </a:lnTo>
                  <a:lnTo>
                    <a:pt x="302583" y="37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fr-FR">
                <a:latin typeface="Corbel" panose="020B0503020204020204" pitchFamily="34" charset="0"/>
              </a:endParaRPr>
            </a:p>
          </p:txBody>
        </p:sp>
      </p:grpSp>
      <p:sp>
        <p:nvSpPr>
          <p:cNvPr id="54" name="Text Placeholder 26">
            <a:extLst>
              <a:ext uri="{FF2B5EF4-FFF2-40B4-BE49-F238E27FC236}">
                <a16:creationId xmlns:a16="http://schemas.microsoft.com/office/drawing/2014/main" id="{0ACEA940-DA24-4218-A9FB-FD6D389C9289}"/>
              </a:ext>
            </a:extLst>
          </p:cNvPr>
          <p:cNvSpPr>
            <a:spLocks noGrp="1"/>
          </p:cNvSpPr>
          <p:nvPr>
            <p:ph type="body" sz="quarter" idx="12" hasCustomPrompt="1"/>
          </p:nvPr>
        </p:nvSpPr>
        <p:spPr>
          <a:xfrm>
            <a:off x="750761" y="1999276"/>
            <a:ext cx="5367084" cy="1544023"/>
          </a:xfrm>
          <a:prstGeom prst="rect">
            <a:avLst/>
          </a:prstGeom>
          <a:noFill/>
        </p:spPr>
        <p:txBody>
          <a:bodyPr wrap="square" lIns="108000" tIns="0" rIns="108000" bIns="0" numCol="3" spcCol="360000" rtlCol="0" anchor="t">
            <a:noAutofit/>
          </a:bodyPr>
          <a:lstStyle>
            <a:lvl1pPr>
              <a:spcBef>
                <a:spcPts val="600"/>
              </a:spcBef>
              <a:spcAft>
                <a:spcPts val="1800"/>
              </a:spcAft>
              <a:defRPr lang="en-US" sz="1400" baseline="0" dirty="0" smtClean="0">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cxnSp>
        <p:nvCxnSpPr>
          <p:cNvPr id="55" name="Straight Connector 9">
            <a:extLst>
              <a:ext uri="{FF2B5EF4-FFF2-40B4-BE49-F238E27FC236}">
                <a16:creationId xmlns:a16="http://schemas.microsoft.com/office/drawing/2014/main" id="{ECA33908-F881-4B3A-9667-5B9A411BCDEB}"/>
              </a:ext>
            </a:extLst>
          </p:cNvPr>
          <p:cNvCxnSpPr/>
          <p:nvPr userDrawn="1"/>
        </p:nvCxnSpPr>
        <p:spPr>
          <a:xfrm>
            <a:off x="750761" y="1867504"/>
            <a:ext cx="514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Text Placeholder 24">
            <a:extLst>
              <a:ext uri="{FF2B5EF4-FFF2-40B4-BE49-F238E27FC236}">
                <a16:creationId xmlns:a16="http://schemas.microsoft.com/office/drawing/2014/main" id="{EB703E68-9557-4708-AC49-6E204DB9D945}"/>
              </a:ext>
            </a:extLst>
          </p:cNvPr>
          <p:cNvSpPr>
            <a:spLocks noGrp="1"/>
          </p:cNvSpPr>
          <p:nvPr>
            <p:ph type="body" sz="quarter" idx="13" hasCustomPrompt="1"/>
          </p:nvPr>
        </p:nvSpPr>
        <p:spPr>
          <a:xfrm>
            <a:off x="288545" y="3675070"/>
            <a:ext cx="5829300" cy="2219325"/>
          </a:xfrm>
          <a:prstGeom prst="rect">
            <a:avLst/>
          </a:prstGeom>
          <a:noFill/>
        </p:spPr>
        <p:txBody>
          <a:bodyPr wrap="none" lIns="468000" tIns="288000" rtlCol="0">
            <a:noAutofit/>
          </a:bodyPr>
          <a:lstStyle>
            <a:lvl1pPr marL="0" indent="0">
              <a:buNone/>
              <a:defRPr lang="en-US" sz="1600" dirty="0" smtClean="0">
                <a:solidFill>
                  <a:schemeClr val="bg1">
                    <a:lumMod val="65000"/>
                  </a:schemeClr>
                </a:solidFill>
                <a:latin typeface="Corbel" panose="020B0503020204020204" pitchFamily="34" charset="0"/>
              </a:defRPr>
            </a:lvl1pPr>
          </a:lstStyle>
          <a:p>
            <a:pPr marL="0" lvl="0"/>
            <a:r>
              <a:rPr lang="en-US" err="1"/>
              <a:t>Titre</a:t>
            </a:r>
            <a:r>
              <a:rPr lang="en-US"/>
              <a:t> des parties</a:t>
            </a:r>
          </a:p>
        </p:txBody>
      </p:sp>
      <p:sp>
        <p:nvSpPr>
          <p:cNvPr id="57" name="Text Placeholder 26">
            <a:extLst>
              <a:ext uri="{FF2B5EF4-FFF2-40B4-BE49-F238E27FC236}">
                <a16:creationId xmlns:a16="http://schemas.microsoft.com/office/drawing/2014/main" id="{C33CC6C3-0A87-4A8E-B334-19FD73A7A150}"/>
              </a:ext>
            </a:extLst>
          </p:cNvPr>
          <p:cNvSpPr>
            <a:spLocks noGrp="1"/>
          </p:cNvSpPr>
          <p:nvPr>
            <p:ph type="body" sz="quarter" idx="14" hasCustomPrompt="1"/>
          </p:nvPr>
        </p:nvSpPr>
        <p:spPr>
          <a:xfrm>
            <a:off x="750761" y="4350371"/>
            <a:ext cx="5367084" cy="1544023"/>
          </a:xfrm>
          <a:prstGeom prst="rect">
            <a:avLst/>
          </a:prstGeom>
          <a:noFill/>
        </p:spPr>
        <p:txBody>
          <a:bodyPr wrap="square" lIns="108000" tIns="0" rIns="108000" bIns="0" numCol="3" spcCol="360000" rtlCol="0" anchor="t">
            <a:noAutofit/>
          </a:bodyPr>
          <a:lstStyle>
            <a:lvl1pPr>
              <a:spcBef>
                <a:spcPts val="600"/>
              </a:spcBef>
              <a:spcAft>
                <a:spcPts val="1800"/>
              </a:spcAft>
              <a:defRPr lang="en-US" sz="1400" baseline="0" dirty="0" smtClean="0">
                <a:solidFill>
                  <a:schemeClr val="bg1">
                    <a:lumMod val="65000"/>
                  </a:schemeClr>
                </a:solidFill>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cxnSp>
        <p:nvCxnSpPr>
          <p:cNvPr id="58" name="Straight Connector 30">
            <a:extLst>
              <a:ext uri="{FF2B5EF4-FFF2-40B4-BE49-F238E27FC236}">
                <a16:creationId xmlns:a16="http://schemas.microsoft.com/office/drawing/2014/main" id="{E06F8FAB-11FD-4732-9022-CACFEF5F4763}"/>
              </a:ext>
            </a:extLst>
          </p:cNvPr>
          <p:cNvCxnSpPr/>
          <p:nvPr userDrawn="1"/>
        </p:nvCxnSpPr>
        <p:spPr>
          <a:xfrm>
            <a:off x="750761" y="4218599"/>
            <a:ext cx="514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Text Placeholder 24">
            <a:extLst>
              <a:ext uri="{FF2B5EF4-FFF2-40B4-BE49-F238E27FC236}">
                <a16:creationId xmlns:a16="http://schemas.microsoft.com/office/drawing/2014/main" id="{DB72038A-575D-4EDE-939C-2C44DB8D42D0}"/>
              </a:ext>
            </a:extLst>
          </p:cNvPr>
          <p:cNvSpPr>
            <a:spLocks noGrp="1"/>
          </p:cNvSpPr>
          <p:nvPr>
            <p:ph type="body" sz="quarter" idx="15" hasCustomPrompt="1"/>
          </p:nvPr>
        </p:nvSpPr>
        <p:spPr>
          <a:xfrm>
            <a:off x="6248400" y="1323975"/>
            <a:ext cx="5829300" cy="2219325"/>
          </a:xfrm>
          <a:prstGeom prst="rect">
            <a:avLst/>
          </a:prstGeom>
          <a:noFill/>
        </p:spPr>
        <p:txBody>
          <a:bodyPr wrap="none" lIns="468000" tIns="288000" rtlCol="0">
            <a:noAutofit/>
          </a:bodyPr>
          <a:lstStyle>
            <a:lvl1pPr marL="0" indent="0">
              <a:buNone/>
              <a:defRPr lang="en-US" sz="1600" dirty="0" smtClean="0">
                <a:solidFill>
                  <a:schemeClr val="bg1">
                    <a:lumMod val="65000"/>
                  </a:schemeClr>
                </a:solidFill>
                <a:latin typeface="Corbel" panose="020B0503020204020204" pitchFamily="34" charset="0"/>
              </a:defRPr>
            </a:lvl1pPr>
          </a:lstStyle>
          <a:p>
            <a:pPr marL="0" lvl="0"/>
            <a:r>
              <a:rPr lang="en-US" err="1"/>
              <a:t>Titre</a:t>
            </a:r>
            <a:r>
              <a:rPr lang="en-US"/>
              <a:t> des parties</a:t>
            </a:r>
          </a:p>
        </p:txBody>
      </p:sp>
      <p:sp>
        <p:nvSpPr>
          <p:cNvPr id="60" name="Text Placeholder 26">
            <a:extLst>
              <a:ext uri="{FF2B5EF4-FFF2-40B4-BE49-F238E27FC236}">
                <a16:creationId xmlns:a16="http://schemas.microsoft.com/office/drawing/2014/main" id="{631CA4CD-7F80-41AF-BD87-CBF40C894FCD}"/>
              </a:ext>
            </a:extLst>
          </p:cNvPr>
          <p:cNvSpPr>
            <a:spLocks noGrp="1"/>
          </p:cNvSpPr>
          <p:nvPr>
            <p:ph type="body" sz="quarter" idx="16" hasCustomPrompt="1"/>
          </p:nvPr>
        </p:nvSpPr>
        <p:spPr>
          <a:xfrm>
            <a:off x="6710616" y="1999276"/>
            <a:ext cx="5367084" cy="1544023"/>
          </a:xfrm>
          <a:prstGeom prst="rect">
            <a:avLst/>
          </a:prstGeom>
          <a:noFill/>
        </p:spPr>
        <p:txBody>
          <a:bodyPr wrap="square" lIns="108000" tIns="0" rIns="108000" bIns="0" numCol="3" spcCol="360000" rtlCol="0" anchor="t">
            <a:noAutofit/>
          </a:bodyPr>
          <a:lstStyle>
            <a:lvl1pPr>
              <a:spcBef>
                <a:spcPts val="600"/>
              </a:spcBef>
              <a:spcAft>
                <a:spcPts val="1800"/>
              </a:spcAft>
              <a:defRPr lang="en-US" sz="1400" baseline="0" dirty="0" smtClean="0">
                <a:solidFill>
                  <a:schemeClr val="bg1">
                    <a:lumMod val="65000"/>
                  </a:schemeClr>
                </a:solidFill>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cxnSp>
        <p:nvCxnSpPr>
          <p:cNvPr id="61" name="Straight Connector 33">
            <a:extLst>
              <a:ext uri="{FF2B5EF4-FFF2-40B4-BE49-F238E27FC236}">
                <a16:creationId xmlns:a16="http://schemas.microsoft.com/office/drawing/2014/main" id="{A7BA366B-1026-4618-ACFD-3B2E830B0C95}"/>
              </a:ext>
            </a:extLst>
          </p:cNvPr>
          <p:cNvCxnSpPr/>
          <p:nvPr userDrawn="1"/>
        </p:nvCxnSpPr>
        <p:spPr>
          <a:xfrm>
            <a:off x="6710616" y="1867504"/>
            <a:ext cx="514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2" name="Text Placeholder 24">
            <a:extLst>
              <a:ext uri="{FF2B5EF4-FFF2-40B4-BE49-F238E27FC236}">
                <a16:creationId xmlns:a16="http://schemas.microsoft.com/office/drawing/2014/main" id="{2206438E-373F-4B9B-A15B-8E148C4B09CE}"/>
              </a:ext>
            </a:extLst>
          </p:cNvPr>
          <p:cNvSpPr>
            <a:spLocks noGrp="1"/>
          </p:cNvSpPr>
          <p:nvPr>
            <p:ph type="body" sz="quarter" idx="17" hasCustomPrompt="1"/>
          </p:nvPr>
        </p:nvSpPr>
        <p:spPr>
          <a:xfrm>
            <a:off x="6248400" y="3675070"/>
            <a:ext cx="5829300" cy="2219325"/>
          </a:xfrm>
          <a:prstGeom prst="rect">
            <a:avLst/>
          </a:prstGeom>
          <a:noFill/>
        </p:spPr>
        <p:txBody>
          <a:bodyPr wrap="none" lIns="468000" tIns="288000" rtlCol="0">
            <a:noAutofit/>
          </a:bodyPr>
          <a:lstStyle>
            <a:lvl1pPr marL="0" indent="0">
              <a:buNone/>
              <a:defRPr lang="en-US" sz="1600" dirty="0" smtClean="0">
                <a:solidFill>
                  <a:schemeClr val="bg1">
                    <a:lumMod val="65000"/>
                  </a:schemeClr>
                </a:solidFill>
                <a:latin typeface="Corbel" panose="020B0503020204020204" pitchFamily="34" charset="0"/>
              </a:defRPr>
            </a:lvl1pPr>
          </a:lstStyle>
          <a:p>
            <a:pPr marL="0" lvl="0"/>
            <a:r>
              <a:rPr lang="en-US" err="1"/>
              <a:t>Titre</a:t>
            </a:r>
            <a:r>
              <a:rPr lang="en-US"/>
              <a:t> des parties</a:t>
            </a:r>
          </a:p>
        </p:txBody>
      </p:sp>
      <p:sp>
        <p:nvSpPr>
          <p:cNvPr id="63" name="Text Placeholder 26">
            <a:extLst>
              <a:ext uri="{FF2B5EF4-FFF2-40B4-BE49-F238E27FC236}">
                <a16:creationId xmlns:a16="http://schemas.microsoft.com/office/drawing/2014/main" id="{2F4454AA-1F21-49BF-BE91-28AA92E57701}"/>
              </a:ext>
            </a:extLst>
          </p:cNvPr>
          <p:cNvSpPr>
            <a:spLocks noGrp="1"/>
          </p:cNvSpPr>
          <p:nvPr>
            <p:ph type="body" sz="quarter" idx="18" hasCustomPrompt="1"/>
          </p:nvPr>
        </p:nvSpPr>
        <p:spPr>
          <a:xfrm>
            <a:off x="6710616" y="4350371"/>
            <a:ext cx="5367084" cy="1544023"/>
          </a:xfrm>
          <a:prstGeom prst="rect">
            <a:avLst/>
          </a:prstGeom>
          <a:noFill/>
        </p:spPr>
        <p:txBody>
          <a:bodyPr wrap="square" lIns="108000" tIns="0" rIns="108000" bIns="0" numCol="3" spcCol="360000" rtlCol="0" anchor="t">
            <a:noAutofit/>
          </a:bodyPr>
          <a:lstStyle>
            <a:lvl1pPr>
              <a:spcBef>
                <a:spcPts val="600"/>
              </a:spcBef>
              <a:spcAft>
                <a:spcPts val="1800"/>
              </a:spcAft>
              <a:defRPr lang="en-US" sz="1400" baseline="0" dirty="0" smtClean="0">
                <a:solidFill>
                  <a:schemeClr val="bg1">
                    <a:lumMod val="65000"/>
                  </a:schemeClr>
                </a:solidFill>
                <a:latin typeface="Corbel" panose="020B0503020204020204" pitchFamily="34" charset="0"/>
              </a:defRPr>
            </a:lvl1pPr>
            <a:lvl2pPr>
              <a:defRPr lang="en-US" sz="1200" kern="1200" dirty="0" smtClean="0">
                <a:solidFill>
                  <a:schemeClr val="tx1"/>
                </a:solidFill>
                <a:latin typeface="+mn-lt"/>
                <a:ea typeface="+mn-ea"/>
                <a:cs typeface="+mn-cs"/>
              </a:defRPr>
            </a:lvl2pPr>
            <a:lvl3pPr marL="685800" indent="0">
              <a:buNone/>
              <a:defRPr lang="fr-FR" sz="1200" kern="1200" dirty="0" smtClean="0">
                <a:solidFill>
                  <a:schemeClr val="tx1"/>
                </a:solidFill>
                <a:latin typeface="+mn-lt"/>
                <a:ea typeface="+mn-ea"/>
                <a:cs typeface="+mn-cs"/>
              </a:defRPr>
            </a:lvl3pPr>
            <a:lvl4pPr>
              <a:defRPr lang="en-US" dirty="0" smtClean="0"/>
            </a:lvl4pPr>
            <a:lvl5pPr>
              <a:defRPr lang="fr-FR" dirty="0"/>
            </a:lvl5pPr>
          </a:lstStyle>
          <a:p>
            <a:pPr marL="180975" lvl="0" indent="-180975">
              <a:spcAft>
                <a:spcPts val="1200"/>
              </a:spcAft>
            </a:pPr>
            <a:r>
              <a:rPr lang="en-US" err="1"/>
              <a:t>Chapitre</a:t>
            </a:r>
            <a:r>
              <a:rPr lang="en-US"/>
              <a:t> 1</a:t>
            </a:r>
          </a:p>
          <a:p>
            <a:pPr marL="180975" lvl="0" indent="-180975">
              <a:spcAft>
                <a:spcPts val="1200"/>
              </a:spcAft>
            </a:pPr>
            <a:r>
              <a:rPr lang="en-US" err="1"/>
              <a:t>Chapitre</a:t>
            </a:r>
            <a:r>
              <a:rPr lang="en-US"/>
              <a:t> 2</a:t>
            </a:r>
          </a:p>
          <a:p>
            <a:pPr marL="180975" lvl="0" indent="-180975">
              <a:spcAft>
                <a:spcPts val="1200"/>
              </a:spcAft>
            </a:pPr>
            <a:r>
              <a:rPr lang="en-US" err="1"/>
              <a:t>Chapitre</a:t>
            </a:r>
            <a:r>
              <a:rPr lang="en-US"/>
              <a:t> 3</a:t>
            </a:r>
          </a:p>
          <a:p>
            <a:pPr marL="180975" lvl="0" indent="-180975">
              <a:spcAft>
                <a:spcPts val="1200"/>
              </a:spcAft>
            </a:pPr>
            <a:r>
              <a:rPr lang="en-US" err="1"/>
              <a:t>Chapitre</a:t>
            </a:r>
            <a:r>
              <a:rPr lang="en-US"/>
              <a:t> 4</a:t>
            </a:r>
          </a:p>
          <a:p>
            <a:pPr marL="180975" lvl="0" indent="-180975">
              <a:spcAft>
                <a:spcPts val="1200"/>
              </a:spcAft>
            </a:pPr>
            <a:r>
              <a:rPr lang="en-US" err="1"/>
              <a:t>Chapitre</a:t>
            </a:r>
            <a:r>
              <a:rPr lang="en-US"/>
              <a:t> 5</a:t>
            </a:r>
          </a:p>
          <a:p>
            <a:pPr marL="180975" lvl="0" indent="-180975">
              <a:spcAft>
                <a:spcPts val="1200"/>
              </a:spcAft>
            </a:pPr>
            <a:r>
              <a:rPr lang="en-US" err="1"/>
              <a:t>Chapitre</a:t>
            </a:r>
            <a:r>
              <a:rPr lang="en-US"/>
              <a:t> 6</a:t>
            </a:r>
          </a:p>
          <a:p>
            <a:pPr marL="180975" lvl="0" indent="-180975">
              <a:spcAft>
                <a:spcPts val="1200"/>
              </a:spcAft>
            </a:pPr>
            <a:r>
              <a:rPr lang="en-US" err="1"/>
              <a:t>Chapitre</a:t>
            </a:r>
            <a:r>
              <a:rPr lang="en-US"/>
              <a:t> 7</a:t>
            </a:r>
          </a:p>
          <a:p>
            <a:pPr marL="180975" lvl="0" indent="-180975">
              <a:spcAft>
                <a:spcPts val="1200"/>
              </a:spcAft>
            </a:pPr>
            <a:r>
              <a:rPr lang="en-US" err="1"/>
              <a:t>Chapitre</a:t>
            </a:r>
            <a:r>
              <a:rPr lang="en-US"/>
              <a:t> 8</a:t>
            </a:r>
          </a:p>
          <a:p>
            <a:pPr marL="180975" lvl="0" indent="-180975">
              <a:spcAft>
                <a:spcPts val="1200"/>
              </a:spcAft>
            </a:pPr>
            <a:r>
              <a:rPr lang="en-US" err="1"/>
              <a:t>Chapitre</a:t>
            </a:r>
            <a:r>
              <a:rPr lang="en-US"/>
              <a:t> 9</a:t>
            </a:r>
          </a:p>
          <a:p>
            <a:pPr marL="180975" lvl="0" indent="-180975">
              <a:spcAft>
                <a:spcPts val="1200"/>
              </a:spcAft>
            </a:pPr>
            <a:r>
              <a:rPr lang="en-US" err="1"/>
              <a:t>Chapitre</a:t>
            </a:r>
            <a:r>
              <a:rPr lang="en-US"/>
              <a:t> 10</a:t>
            </a:r>
          </a:p>
          <a:p>
            <a:pPr marL="180975" lvl="0" indent="-180975">
              <a:spcAft>
                <a:spcPts val="1200"/>
              </a:spcAft>
            </a:pPr>
            <a:r>
              <a:rPr lang="en-US" err="1"/>
              <a:t>Chapitre</a:t>
            </a:r>
            <a:r>
              <a:rPr lang="en-US"/>
              <a:t> 11</a:t>
            </a:r>
          </a:p>
        </p:txBody>
      </p:sp>
      <p:cxnSp>
        <p:nvCxnSpPr>
          <p:cNvPr id="64" name="Straight Connector 36">
            <a:extLst>
              <a:ext uri="{FF2B5EF4-FFF2-40B4-BE49-F238E27FC236}">
                <a16:creationId xmlns:a16="http://schemas.microsoft.com/office/drawing/2014/main" id="{7BDD0C28-91D5-46AF-ADFB-528E29E34B45}"/>
              </a:ext>
            </a:extLst>
          </p:cNvPr>
          <p:cNvCxnSpPr/>
          <p:nvPr userDrawn="1"/>
        </p:nvCxnSpPr>
        <p:spPr>
          <a:xfrm>
            <a:off x="6710616" y="4218599"/>
            <a:ext cx="514800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847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2CEFF8E-1275-4F7B-ACF3-D359A8458A3C}"/>
              </a:ext>
            </a:extLst>
          </p:cNvPr>
          <p:cNvSpPr>
            <a:spLocks noGrp="1"/>
          </p:cNvSpPr>
          <p:nvPr>
            <p:ph type="title" hasCustomPrompt="1"/>
          </p:nvPr>
        </p:nvSpPr>
        <p:spPr>
          <a:xfrm>
            <a:off x="6192514" y="2296316"/>
            <a:ext cx="5138854" cy="2385273"/>
          </a:xfrm>
          <a:prstGeom prst="rect">
            <a:avLst/>
          </a:prstGeom>
        </p:spPr>
        <p:txBody>
          <a:bodyPr/>
          <a:lstStyle>
            <a:lvl1pPr>
              <a:defRPr lang="fr-FR" sz="5400" b="1">
                <a:solidFill>
                  <a:schemeClr val="accent1"/>
                </a:solidFill>
                <a:latin typeface="Corbel" panose="020B0503020204020204" pitchFamily="34" charset="0"/>
              </a:defRPr>
            </a:lvl1pPr>
          </a:lstStyle>
          <a:p>
            <a:pPr marL="0" lvl="0"/>
            <a:r>
              <a:rPr lang="en-US" err="1"/>
              <a:t>Titre</a:t>
            </a:r>
            <a:r>
              <a:rPr lang="en-US"/>
              <a:t> </a:t>
            </a:r>
            <a:br>
              <a:rPr lang="en-US"/>
            </a:br>
            <a:r>
              <a:rPr lang="en-US"/>
              <a:t>de la </a:t>
            </a:r>
            <a:r>
              <a:rPr lang="en-US" err="1"/>
              <a:t>partie</a:t>
            </a:r>
            <a:endParaRPr lang="fr-FR"/>
          </a:p>
        </p:txBody>
      </p:sp>
      <p:sp>
        <p:nvSpPr>
          <p:cNvPr id="8" name="Footer Placeholder 4">
            <a:extLst>
              <a:ext uri="{FF2B5EF4-FFF2-40B4-BE49-F238E27FC236}">
                <a16:creationId xmlns:a16="http://schemas.microsoft.com/office/drawing/2014/main" id="{C310EA6D-C1CD-4A0B-932D-4DA7C7A96D01}"/>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latin typeface="Corbel" panose="020B0503020204020204" pitchFamily="34" charset="0"/>
              </a:defRPr>
            </a:lvl1pPr>
          </a:lstStyle>
          <a:p>
            <a:endParaRPr lang="fr-FR"/>
          </a:p>
        </p:txBody>
      </p:sp>
      <p:sp>
        <p:nvSpPr>
          <p:cNvPr id="10" name="Rectangle 9">
            <a:extLst>
              <a:ext uri="{FF2B5EF4-FFF2-40B4-BE49-F238E27FC236}">
                <a16:creationId xmlns:a16="http://schemas.microsoft.com/office/drawing/2014/main" id="{55D0CD7F-112C-4843-A17E-9EACBFDD4A2F}"/>
              </a:ext>
            </a:extLst>
          </p:cNvPr>
          <p:cNvSpPr/>
          <p:nvPr userDrawn="1"/>
        </p:nvSpPr>
        <p:spPr>
          <a:xfrm>
            <a:off x="0" y="0"/>
            <a:ext cx="59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11" name="Pie 8">
            <a:extLst>
              <a:ext uri="{FF2B5EF4-FFF2-40B4-BE49-F238E27FC236}">
                <a16:creationId xmlns:a16="http://schemas.microsoft.com/office/drawing/2014/main" id="{C7C88ACE-69BE-46E3-BB0A-9E971026E265}"/>
              </a:ext>
            </a:extLst>
          </p:cNvPr>
          <p:cNvSpPr/>
          <p:nvPr userDrawn="1"/>
        </p:nvSpPr>
        <p:spPr>
          <a:xfrm>
            <a:off x="1565974" y="1927477"/>
            <a:ext cx="2507538" cy="2507538"/>
          </a:xfrm>
          <a:prstGeom prst="pie">
            <a:avLst>
              <a:gd name="adj1" fmla="val 10823735"/>
              <a:gd name="adj2" fmla="val 162000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orbel" panose="020B0503020204020204" pitchFamily="34" charset="0"/>
            </a:endParaRPr>
          </a:p>
        </p:txBody>
      </p:sp>
      <p:sp>
        <p:nvSpPr>
          <p:cNvPr id="12" name="Pie 9">
            <a:extLst>
              <a:ext uri="{FF2B5EF4-FFF2-40B4-BE49-F238E27FC236}">
                <a16:creationId xmlns:a16="http://schemas.microsoft.com/office/drawing/2014/main" id="{8FDEFFA4-210D-4293-B3AD-91C1BBB0F941}"/>
              </a:ext>
            </a:extLst>
          </p:cNvPr>
          <p:cNvSpPr/>
          <p:nvPr userDrawn="1"/>
        </p:nvSpPr>
        <p:spPr>
          <a:xfrm flipH="1">
            <a:off x="1842488" y="1818764"/>
            <a:ext cx="2507538" cy="2507538"/>
          </a:xfrm>
          <a:prstGeom prst="pie">
            <a:avLst>
              <a:gd name="adj1" fmla="val 10824585"/>
              <a:gd name="adj2" fmla="val 16200000"/>
            </a:avLst>
          </a:prstGeom>
          <a:no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orbel" panose="020B0503020204020204" pitchFamily="34" charset="0"/>
            </a:endParaRPr>
          </a:p>
        </p:txBody>
      </p:sp>
      <p:sp>
        <p:nvSpPr>
          <p:cNvPr id="13" name="Pie 10">
            <a:extLst>
              <a:ext uri="{FF2B5EF4-FFF2-40B4-BE49-F238E27FC236}">
                <a16:creationId xmlns:a16="http://schemas.microsoft.com/office/drawing/2014/main" id="{BC77D559-295B-4169-8818-FFE29E27928B}"/>
              </a:ext>
            </a:extLst>
          </p:cNvPr>
          <p:cNvSpPr/>
          <p:nvPr userDrawn="1"/>
        </p:nvSpPr>
        <p:spPr>
          <a:xfrm flipH="1" flipV="1">
            <a:off x="1704231" y="2060350"/>
            <a:ext cx="2507538" cy="2507538"/>
          </a:xfrm>
          <a:prstGeom prst="pie">
            <a:avLst>
              <a:gd name="adj1" fmla="val 10823735"/>
              <a:gd name="adj2" fmla="val 162000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orbel" panose="020B0503020204020204" pitchFamily="34" charset="0"/>
            </a:endParaRPr>
          </a:p>
        </p:txBody>
      </p:sp>
      <p:sp>
        <p:nvSpPr>
          <p:cNvPr id="14" name="Pie 11">
            <a:extLst>
              <a:ext uri="{FF2B5EF4-FFF2-40B4-BE49-F238E27FC236}">
                <a16:creationId xmlns:a16="http://schemas.microsoft.com/office/drawing/2014/main" id="{70B0AB0C-D707-4CA9-BA77-E2E1C0D4D9D4}"/>
              </a:ext>
            </a:extLst>
          </p:cNvPr>
          <p:cNvSpPr/>
          <p:nvPr userDrawn="1"/>
        </p:nvSpPr>
        <p:spPr>
          <a:xfrm flipV="1">
            <a:off x="1565974" y="2056765"/>
            <a:ext cx="2507538" cy="2507538"/>
          </a:xfrm>
          <a:prstGeom prst="pie">
            <a:avLst>
              <a:gd name="adj1" fmla="val 10824585"/>
              <a:gd name="adj2" fmla="val 162000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Corbel" panose="020B0503020204020204" pitchFamily="34" charset="0"/>
            </a:endParaRPr>
          </a:p>
        </p:txBody>
      </p:sp>
    </p:spTree>
    <p:extLst>
      <p:ext uri="{BB962C8B-B14F-4D97-AF65-F5344CB8AC3E}">
        <p14:creationId xmlns:p14="http://schemas.microsoft.com/office/powerpoint/2010/main" val="3257568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F4FD0D-ED6F-4259-9D59-21FC28A50AC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3ADA88-47D3-4E7A-A824-250245910DA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9194C9-CED4-428F-9630-023E67A8116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A5FEB88F-8D32-4541-AA32-A334631545B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B225BC6-E7F3-434D-A762-90D492EDC85E}"/>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2926221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02AA-8EAE-4817-B518-BA46B7053833}"/>
              </a:ext>
            </a:extLst>
          </p:cNvPr>
          <p:cNvSpPr>
            <a:spLocks noGrp="1"/>
          </p:cNvSpPr>
          <p:nvPr>
            <p:ph type="title" hasCustomPrompt="1"/>
          </p:nvPr>
        </p:nvSpPr>
        <p:spPr>
          <a:xfrm>
            <a:off x="6192514" y="2296316"/>
            <a:ext cx="5138854" cy="2385273"/>
          </a:xfrm>
          <a:prstGeom prst="rect">
            <a:avLst/>
          </a:prstGeom>
        </p:spPr>
        <p:txBody>
          <a:bodyPr/>
          <a:lstStyle>
            <a:lvl1pPr>
              <a:defRPr lang="fr-FR" sz="5400" b="1">
                <a:solidFill>
                  <a:schemeClr val="accent1"/>
                </a:solidFill>
              </a:defRPr>
            </a:lvl1pPr>
          </a:lstStyle>
          <a:p>
            <a:pPr marL="0" lvl="0"/>
            <a:r>
              <a:rPr lang="en-US"/>
              <a:t>TITRE </a:t>
            </a:r>
            <a:br>
              <a:rPr lang="en-US"/>
            </a:br>
            <a:r>
              <a:rPr lang="en-US"/>
              <a:t>DE LA PARTIE</a:t>
            </a:r>
            <a:endParaRPr lang="fr-FR"/>
          </a:p>
        </p:txBody>
      </p:sp>
      <p:sp>
        <p:nvSpPr>
          <p:cNvPr id="3" name="Footer Placeholder 4">
            <a:extLst>
              <a:ext uri="{FF2B5EF4-FFF2-40B4-BE49-F238E27FC236}">
                <a16:creationId xmlns:a16="http://schemas.microsoft.com/office/drawing/2014/main" id="{9CE6DE19-35F1-4F01-B042-9E3B20844A7C}"/>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5" name="Rectangle 4">
            <a:extLst>
              <a:ext uri="{FF2B5EF4-FFF2-40B4-BE49-F238E27FC236}">
                <a16:creationId xmlns:a16="http://schemas.microsoft.com/office/drawing/2014/main" id="{F3D8A7B0-584C-4854-92E3-3C0CE3CEF7AF}"/>
              </a:ext>
            </a:extLst>
          </p:cNvPr>
          <p:cNvSpPr/>
          <p:nvPr userDrawn="1"/>
        </p:nvSpPr>
        <p:spPr>
          <a:xfrm>
            <a:off x="0" y="0"/>
            <a:ext cx="591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43379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re de section">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463CAC4-31D7-4728-8D64-93D92DAAA3B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8464" t="1940" r="27581" b="2822"/>
          <a:stretch/>
        </p:blipFill>
        <p:spPr>
          <a:xfrm>
            <a:off x="0" y="0"/>
            <a:ext cx="5916000" cy="6858000"/>
          </a:xfrm>
          <a:prstGeom prst="rect">
            <a:avLst/>
          </a:prstGeom>
        </p:spPr>
      </p:pic>
      <p:sp>
        <p:nvSpPr>
          <p:cNvPr id="3" name="Title 1">
            <a:extLst>
              <a:ext uri="{FF2B5EF4-FFF2-40B4-BE49-F238E27FC236}">
                <a16:creationId xmlns:a16="http://schemas.microsoft.com/office/drawing/2014/main" id="{DB1C0413-935F-4A7F-A147-D3815DC556AA}"/>
              </a:ext>
            </a:extLst>
          </p:cNvPr>
          <p:cNvSpPr>
            <a:spLocks noGrp="1"/>
          </p:cNvSpPr>
          <p:nvPr>
            <p:ph type="title" hasCustomPrompt="1"/>
          </p:nvPr>
        </p:nvSpPr>
        <p:spPr>
          <a:xfrm>
            <a:off x="6192514" y="2296316"/>
            <a:ext cx="5138854" cy="2385273"/>
          </a:xfrm>
          <a:prstGeom prst="rect">
            <a:avLst/>
          </a:prstGeom>
        </p:spPr>
        <p:txBody>
          <a:bodyPr/>
          <a:lstStyle>
            <a:lvl1pPr>
              <a:defRPr lang="fr-FR" sz="5400" b="1">
                <a:solidFill>
                  <a:schemeClr val="accent1"/>
                </a:solidFill>
              </a:defRPr>
            </a:lvl1pPr>
          </a:lstStyle>
          <a:p>
            <a:pPr marL="0" lvl="0"/>
            <a:r>
              <a:rPr lang="en-US"/>
              <a:t>TITRE </a:t>
            </a:r>
            <a:br>
              <a:rPr lang="en-US"/>
            </a:br>
            <a:r>
              <a:rPr lang="en-US"/>
              <a:t>DE LA PARTIE</a:t>
            </a:r>
            <a:endParaRPr lang="fr-FR"/>
          </a:p>
        </p:txBody>
      </p:sp>
      <p:sp>
        <p:nvSpPr>
          <p:cNvPr id="4" name="Footer Placeholder 4">
            <a:extLst>
              <a:ext uri="{FF2B5EF4-FFF2-40B4-BE49-F238E27FC236}">
                <a16:creationId xmlns:a16="http://schemas.microsoft.com/office/drawing/2014/main" id="{13CE04EA-770E-4154-A61C-B14BC30AABFB}"/>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grpSp>
        <p:nvGrpSpPr>
          <p:cNvPr id="6" name="Group 13">
            <a:extLst>
              <a:ext uri="{FF2B5EF4-FFF2-40B4-BE49-F238E27FC236}">
                <a16:creationId xmlns:a16="http://schemas.microsoft.com/office/drawing/2014/main" id="{704C4E40-266A-48DF-A250-AF69BA0AD422}"/>
              </a:ext>
            </a:extLst>
          </p:cNvPr>
          <p:cNvGrpSpPr/>
          <p:nvPr userDrawn="1"/>
        </p:nvGrpSpPr>
        <p:grpSpPr>
          <a:xfrm>
            <a:off x="29718" y="0"/>
            <a:ext cx="5891197" cy="6858000"/>
            <a:chOff x="4733596" y="2380467"/>
            <a:chExt cx="3765950" cy="4392040"/>
          </a:xfrm>
          <a:solidFill>
            <a:schemeClr val="accent1">
              <a:alpha val="15000"/>
            </a:schemeClr>
          </a:solidFill>
        </p:grpSpPr>
        <p:sp>
          <p:nvSpPr>
            <p:cNvPr id="7" name="Freeform 17">
              <a:extLst>
                <a:ext uri="{FF2B5EF4-FFF2-40B4-BE49-F238E27FC236}">
                  <a16:creationId xmlns:a16="http://schemas.microsoft.com/office/drawing/2014/main" id="{C09731D5-7428-4070-99C6-7AB8F20B0618}"/>
                </a:ext>
              </a:extLst>
            </p:cNvPr>
            <p:cNvSpPr/>
            <p:nvPr userDrawn="1"/>
          </p:nvSpPr>
          <p:spPr>
            <a:xfrm>
              <a:off x="4733596"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18">
              <a:extLst>
                <a:ext uri="{FF2B5EF4-FFF2-40B4-BE49-F238E27FC236}">
                  <a16:creationId xmlns:a16="http://schemas.microsoft.com/office/drawing/2014/main" id="{4330F758-87DC-46B2-9589-361343FA6939}"/>
                </a:ext>
              </a:extLst>
            </p:cNvPr>
            <p:cNvSpPr/>
            <p:nvPr userDrawn="1"/>
          </p:nvSpPr>
          <p:spPr>
            <a:xfrm flipH="1" flipV="1">
              <a:off x="6667926"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570015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Titre de section">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1104BDE-A5A4-4387-9CDF-34CAB6398D34}"/>
              </a:ext>
            </a:extLst>
          </p:cNvPr>
          <p:cNvSpPr>
            <a:spLocks noGrp="1"/>
          </p:cNvSpPr>
          <p:nvPr>
            <p:ph type="pic" sz="quarter" idx="12" hasCustomPrompt="1"/>
          </p:nvPr>
        </p:nvSpPr>
        <p:spPr>
          <a:xfrm>
            <a:off x="0" y="0"/>
            <a:ext cx="5921375" cy="6858000"/>
          </a:xfrm>
          <a:prstGeom prst="rect">
            <a:avLst/>
          </a:prstGeom>
          <a:solidFill>
            <a:schemeClr val="accent2">
              <a:lumMod val="20000"/>
              <a:lumOff val="80000"/>
            </a:schemeClr>
          </a:solidFill>
        </p:spPr>
        <p:txBody>
          <a:bodyPr anchor="ctr"/>
          <a:lstStyle>
            <a:lvl1pPr marL="0" indent="0">
              <a:buNone/>
              <a:defRPr baseline="0"/>
            </a:lvl1pPr>
          </a:lstStyle>
          <a:p>
            <a:r>
              <a:rPr lang="en-US"/>
              <a:t>Photo</a:t>
            </a:r>
            <a:endParaRPr lang="fr-FR"/>
          </a:p>
        </p:txBody>
      </p:sp>
      <p:sp>
        <p:nvSpPr>
          <p:cNvPr id="3" name="Title 1">
            <a:extLst>
              <a:ext uri="{FF2B5EF4-FFF2-40B4-BE49-F238E27FC236}">
                <a16:creationId xmlns:a16="http://schemas.microsoft.com/office/drawing/2014/main" id="{AB03B488-DF31-47F5-83B0-14D24B8A094F}"/>
              </a:ext>
            </a:extLst>
          </p:cNvPr>
          <p:cNvSpPr>
            <a:spLocks noGrp="1"/>
          </p:cNvSpPr>
          <p:nvPr>
            <p:ph type="title" hasCustomPrompt="1"/>
          </p:nvPr>
        </p:nvSpPr>
        <p:spPr>
          <a:xfrm>
            <a:off x="6192514" y="2296316"/>
            <a:ext cx="5138854" cy="2385273"/>
          </a:xfrm>
          <a:prstGeom prst="rect">
            <a:avLst/>
          </a:prstGeom>
        </p:spPr>
        <p:txBody>
          <a:bodyPr/>
          <a:lstStyle>
            <a:lvl1pPr>
              <a:defRPr lang="fr-FR" sz="5400" b="1">
                <a:solidFill>
                  <a:schemeClr val="accent1"/>
                </a:solidFill>
              </a:defRPr>
            </a:lvl1pPr>
          </a:lstStyle>
          <a:p>
            <a:pPr marL="0" lvl="0"/>
            <a:r>
              <a:rPr lang="en-US"/>
              <a:t>TITRE </a:t>
            </a:r>
            <a:br>
              <a:rPr lang="en-US"/>
            </a:br>
            <a:r>
              <a:rPr lang="en-US"/>
              <a:t>DE LA PARTIE</a:t>
            </a:r>
            <a:endParaRPr lang="fr-FR"/>
          </a:p>
        </p:txBody>
      </p:sp>
      <p:sp>
        <p:nvSpPr>
          <p:cNvPr id="4" name="Footer Placeholder 4">
            <a:extLst>
              <a:ext uri="{FF2B5EF4-FFF2-40B4-BE49-F238E27FC236}">
                <a16:creationId xmlns:a16="http://schemas.microsoft.com/office/drawing/2014/main" id="{479239D7-F92E-4013-B06A-96FFCCB44CBA}"/>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grpSp>
        <p:nvGrpSpPr>
          <p:cNvPr id="6" name="Group 13">
            <a:extLst>
              <a:ext uri="{FF2B5EF4-FFF2-40B4-BE49-F238E27FC236}">
                <a16:creationId xmlns:a16="http://schemas.microsoft.com/office/drawing/2014/main" id="{CFE5D3D3-9C1F-4E38-86F5-CF8E4E8BE3A4}"/>
              </a:ext>
            </a:extLst>
          </p:cNvPr>
          <p:cNvGrpSpPr/>
          <p:nvPr userDrawn="1"/>
        </p:nvGrpSpPr>
        <p:grpSpPr>
          <a:xfrm>
            <a:off x="29718" y="0"/>
            <a:ext cx="5891197" cy="6858000"/>
            <a:chOff x="4733596" y="2380467"/>
            <a:chExt cx="3765950" cy="4392040"/>
          </a:xfrm>
          <a:solidFill>
            <a:schemeClr val="accent1">
              <a:alpha val="15000"/>
            </a:schemeClr>
          </a:solidFill>
        </p:grpSpPr>
        <p:sp>
          <p:nvSpPr>
            <p:cNvPr id="7" name="Freeform 17">
              <a:extLst>
                <a:ext uri="{FF2B5EF4-FFF2-40B4-BE49-F238E27FC236}">
                  <a16:creationId xmlns:a16="http://schemas.microsoft.com/office/drawing/2014/main" id="{200C0460-451D-4CA7-8512-99A5514167D7}"/>
                </a:ext>
              </a:extLst>
            </p:cNvPr>
            <p:cNvSpPr/>
            <p:nvPr userDrawn="1"/>
          </p:nvSpPr>
          <p:spPr>
            <a:xfrm>
              <a:off x="4733596"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reeform 18">
              <a:extLst>
                <a:ext uri="{FF2B5EF4-FFF2-40B4-BE49-F238E27FC236}">
                  <a16:creationId xmlns:a16="http://schemas.microsoft.com/office/drawing/2014/main" id="{12C7DC35-1FC1-43A8-A1AF-6793FD32FD6E}"/>
                </a:ext>
              </a:extLst>
            </p:cNvPr>
            <p:cNvSpPr/>
            <p:nvPr userDrawn="1"/>
          </p:nvSpPr>
          <p:spPr>
            <a:xfrm flipH="1" flipV="1">
              <a:off x="6667926"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4585278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re de section">
    <p:spTree>
      <p:nvGrpSpPr>
        <p:cNvPr id="1" name=""/>
        <p:cNvGrpSpPr/>
        <p:nvPr/>
      </p:nvGrpSpPr>
      <p:grpSpPr>
        <a:xfrm>
          <a:off x="0" y="0"/>
          <a:ext cx="0" cy="0"/>
          <a:chOff x="0" y="0"/>
          <a:chExt cx="0" cy="0"/>
        </a:xfrm>
      </p:grpSpPr>
      <p:sp>
        <p:nvSpPr>
          <p:cNvPr id="2" name="Title 16">
            <a:extLst>
              <a:ext uri="{FF2B5EF4-FFF2-40B4-BE49-F238E27FC236}">
                <a16:creationId xmlns:a16="http://schemas.microsoft.com/office/drawing/2014/main" id="{9E56BD46-38D3-41A5-A4D0-52D894EB93B2}"/>
              </a:ext>
            </a:extLst>
          </p:cNvPr>
          <p:cNvSpPr>
            <a:spLocks noGrp="1"/>
          </p:cNvSpPr>
          <p:nvPr>
            <p:ph type="title" hasCustomPrompt="1"/>
          </p:nvPr>
        </p:nvSpPr>
        <p:spPr>
          <a:xfrm>
            <a:off x="6192514" y="2288338"/>
            <a:ext cx="5409262" cy="548484"/>
          </a:xfrm>
          <a:custGeom>
            <a:avLst/>
            <a:gdLst>
              <a:gd name="connsiteX0" fmla="*/ 482600 w 5409262"/>
              <a:gd name="connsiteY0" fmla="*/ 0 h 548484"/>
              <a:gd name="connsiteX1" fmla="*/ 5138854 w 5409262"/>
              <a:gd name="connsiteY1" fmla="*/ 0 h 548484"/>
              <a:gd name="connsiteX2" fmla="*/ 5138854 w 5409262"/>
              <a:gd name="connsiteY2" fmla="*/ 964 h 548484"/>
              <a:gd name="connsiteX3" fmla="*/ 5190802 w 5409262"/>
              <a:gd name="connsiteY3" fmla="*/ 6201 h 548484"/>
              <a:gd name="connsiteX4" fmla="*/ 5409262 w 5409262"/>
              <a:gd name="connsiteY4" fmla="*/ 274242 h 548484"/>
              <a:gd name="connsiteX5" fmla="*/ 5190802 w 5409262"/>
              <a:gd name="connsiteY5" fmla="*/ 542284 h 548484"/>
              <a:gd name="connsiteX6" fmla="*/ 5138854 w 5409262"/>
              <a:gd name="connsiteY6" fmla="*/ 547520 h 548484"/>
              <a:gd name="connsiteX7" fmla="*/ 5138854 w 5409262"/>
              <a:gd name="connsiteY7" fmla="*/ 548484 h 548484"/>
              <a:gd name="connsiteX8" fmla="*/ 0 w 5409262"/>
              <a:gd name="connsiteY8" fmla="*/ 548484 h 54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9262" h="548484">
                <a:moveTo>
                  <a:pt x="482600" y="0"/>
                </a:moveTo>
                <a:lnTo>
                  <a:pt x="5138854" y="0"/>
                </a:lnTo>
                <a:lnTo>
                  <a:pt x="5138854" y="964"/>
                </a:lnTo>
                <a:lnTo>
                  <a:pt x="5190802" y="6201"/>
                </a:lnTo>
                <a:cubicBezTo>
                  <a:pt x="5315477" y="31713"/>
                  <a:pt x="5409262" y="142025"/>
                  <a:pt x="5409262" y="274242"/>
                </a:cubicBezTo>
                <a:cubicBezTo>
                  <a:pt x="5409262" y="406459"/>
                  <a:pt x="5315477" y="516771"/>
                  <a:pt x="5190802" y="542284"/>
                </a:cubicBezTo>
                <a:lnTo>
                  <a:pt x="5138854" y="547520"/>
                </a:lnTo>
                <a:lnTo>
                  <a:pt x="5138854" y="548484"/>
                </a:lnTo>
                <a:lnTo>
                  <a:pt x="0" y="54848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lgn="ctr">
              <a:buFont typeface="Arial" panose="020B0604020202020204" pitchFamily="34" charset="0"/>
              <a:buNone/>
              <a:defRPr lang="fr-FR" sz="2400" b="1" dirty="0">
                <a:solidFill>
                  <a:schemeClr val="lt1"/>
                </a:solidFill>
                <a:latin typeface="+mn-lt"/>
                <a:ea typeface="+mn-ea"/>
                <a:cs typeface="+mn-cs"/>
              </a:defRPr>
            </a:lvl1pPr>
          </a:lstStyle>
          <a:p>
            <a:pPr marL="0" lvl="0" algn="ctr"/>
            <a:r>
              <a:rPr lang="en-US" err="1"/>
              <a:t>Titre</a:t>
            </a:r>
            <a:r>
              <a:rPr lang="en-US"/>
              <a:t> de la </a:t>
            </a:r>
            <a:r>
              <a:rPr lang="en-US" err="1"/>
              <a:t>partie</a:t>
            </a:r>
            <a:endParaRPr lang="fr-FR"/>
          </a:p>
        </p:txBody>
      </p:sp>
      <p:sp>
        <p:nvSpPr>
          <p:cNvPr id="3" name="Footer Placeholder 4">
            <a:extLst>
              <a:ext uri="{FF2B5EF4-FFF2-40B4-BE49-F238E27FC236}">
                <a16:creationId xmlns:a16="http://schemas.microsoft.com/office/drawing/2014/main" id="{3486408E-7F48-4A18-844A-1D723F22C7C5}"/>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5" name="Rectangle 4">
            <a:extLst>
              <a:ext uri="{FF2B5EF4-FFF2-40B4-BE49-F238E27FC236}">
                <a16:creationId xmlns:a16="http://schemas.microsoft.com/office/drawing/2014/main" id="{B4A056D7-0041-4868-8BC6-53236BDF13B0}"/>
              </a:ext>
            </a:extLst>
          </p:cNvPr>
          <p:cNvSpPr/>
          <p:nvPr userDrawn="1"/>
        </p:nvSpPr>
        <p:spPr>
          <a:xfrm>
            <a:off x="0" y="0"/>
            <a:ext cx="591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Pie 8">
            <a:extLst>
              <a:ext uri="{FF2B5EF4-FFF2-40B4-BE49-F238E27FC236}">
                <a16:creationId xmlns:a16="http://schemas.microsoft.com/office/drawing/2014/main" id="{63917891-26A7-4700-BB45-8C6972C6C381}"/>
              </a:ext>
            </a:extLst>
          </p:cNvPr>
          <p:cNvSpPr/>
          <p:nvPr userDrawn="1"/>
        </p:nvSpPr>
        <p:spPr>
          <a:xfrm>
            <a:off x="1565974" y="1927477"/>
            <a:ext cx="2507538" cy="2507538"/>
          </a:xfrm>
          <a:prstGeom prst="pie">
            <a:avLst>
              <a:gd name="adj1" fmla="val 10823735"/>
              <a:gd name="adj2" fmla="val 16200000"/>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Pie 10">
            <a:extLst>
              <a:ext uri="{FF2B5EF4-FFF2-40B4-BE49-F238E27FC236}">
                <a16:creationId xmlns:a16="http://schemas.microsoft.com/office/drawing/2014/main" id="{73097180-B5AB-4782-A071-CCC580666C64}"/>
              </a:ext>
            </a:extLst>
          </p:cNvPr>
          <p:cNvSpPr/>
          <p:nvPr userDrawn="1"/>
        </p:nvSpPr>
        <p:spPr>
          <a:xfrm flipH="1" flipV="1">
            <a:off x="1704231" y="2060350"/>
            <a:ext cx="2507538" cy="2507538"/>
          </a:xfrm>
          <a:prstGeom prst="pie">
            <a:avLst>
              <a:gd name="adj1" fmla="val 10823735"/>
              <a:gd name="adj2" fmla="val 16200000"/>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Pie 11">
            <a:extLst>
              <a:ext uri="{FF2B5EF4-FFF2-40B4-BE49-F238E27FC236}">
                <a16:creationId xmlns:a16="http://schemas.microsoft.com/office/drawing/2014/main" id="{F0D072F4-CB06-42DA-A68C-DFA15DECCC3A}"/>
              </a:ext>
            </a:extLst>
          </p:cNvPr>
          <p:cNvSpPr/>
          <p:nvPr userDrawn="1"/>
        </p:nvSpPr>
        <p:spPr>
          <a:xfrm flipV="1">
            <a:off x="1565974" y="2056765"/>
            <a:ext cx="2507538" cy="2507538"/>
          </a:xfrm>
          <a:prstGeom prst="pie">
            <a:avLst>
              <a:gd name="adj1" fmla="val 10824585"/>
              <a:gd name="adj2" fmla="val 16200000"/>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9" name="Pie 14">
            <a:extLst>
              <a:ext uri="{FF2B5EF4-FFF2-40B4-BE49-F238E27FC236}">
                <a16:creationId xmlns:a16="http://schemas.microsoft.com/office/drawing/2014/main" id="{90F12C15-A833-4FFE-878E-DA07E7B5C714}"/>
              </a:ext>
            </a:extLst>
          </p:cNvPr>
          <p:cNvSpPr/>
          <p:nvPr userDrawn="1"/>
        </p:nvSpPr>
        <p:spPr>
          <a:xfrm rot="5400000">
            <a:off x="2331898" y="2325584"/>
            <a:ext cx="1528717" cy="1528717"/>
          </a:xfrm>
          <a:prstGeom prst="pie">
            <a:avLst>
              <a:gd name="adj1" fmla="val 10823735"/>
              <a:gd name="adj2" fmla="val 162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0" name="Pie 9">
            <a:extLst>
              <a:ext uri="{FF2B5EF4-FFF2-40B4-BE49-F238E27FC236}">
                <a16:creationId xmlns:a16="http://schemas.microsoft.com/office/drawing/2014/main" id="{18FFEC70-D3ED-4407-B88D-9BECB218C9F1}"/>
              </a:ext>
            </a:extLst>
          </p:cNvPr>
          <p:cNvSpPr/>
          <p:nvPr userDrawn="1"/>
        </p:nvSpPr>
        <p:spPr>
          <a:xfrm flipH="1">
            <a:off x="1842488" y="1818764"/>
            <a:ext cx="2507538" cy="2507538"/>
          </a:xfrm>
          <a:prstGeom prst="pie">
            <a:avLst>
              <a:gd name="adj1" fmla="val 10824585"/>
              <a:gd name="adj2" fmla="val 16200000"/>
            </a:avLst>
          </a:prstGeom>
          <a:noFill/>
          <a:ln w="152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Text Placeholder 2">
            <a:extLst>
              <a:ext uri="{FF2B5EF4-FFF2-40B4-BE49-F238E27FC236}">
                <a16:creationId xmlns:a16="http://schemas.microsoft.com/office/drawing/2014/main" id="{89EF2AB5-611B-4D3F-BF69-2FDA6C6D61EA}"/>
              </a:ext>
            </a:extLst>
          </p:cNvPr>
          <p:cNvSpPr>
            <a:spLocks noGrp="1"/>
          </p:cNvSpPr>
          <p:nvPr>
            <p:ph type="body" sz="quarter" idx="13" hasCustomPrompt="1"/>
          </p:nvPr>
        </p:nvSpPr>
        <p:spPr>
          <a:xfrm>
            <a:off x="6995532" y="2948375"/>
            <a:ext cx="4304293" cy="2195512"/>
          </a:xfrm>
          <a:prstGeom prst="rect">
            <a:avLst/>
          </a:prstGeom>
        </p:spPr>
        <p:txBody>
          <a:bodyPr/>
          <a:lstStyle>
            <a:lvl1pPr marL="228600" indent="-228600">
              <a:spcAft>
                <a:spcPts val="1200"/>
              </a:spcAft>
              <a:buClr>
                <a:schemeClr val="accent2"/>
              </a:buClr>
              <a:buSzPct val="80000"/>
              <a:buFont typeface="Wingdings" panose="05000000000000000000" pitchFamily="2" charset="2"/>
              <a:buChar char="§"/>
              <a:defRPr sz="2600" b="1">
                <a:solidFill>
                  <a:schemeClr val="tx1"/>
                </a:solidFill>
              </a:defRPr>
            </a:lvl1pPr>
          </a:lstStyle>
          <a:p>
            <a:pPr lvl="0"/>
            <a:r>
              <a:rPr lang="en-US" err="1"/>
              <a:t>Texte</a:t>
            </a:r>
            <a:endParaRPr lang="en-US"/>
          </a:p>
          <a:p>
            <a:pPr lvl="0"/>
            <a:endParaRPr lang="en-US"/>
          </a:p>
        </p:txBody>
      </p:sp>
    </p:spTree>
    <p:extLst>
      <p:ext uri="{BB962C8B-B14F-4D97-AF65-F5344CB8AC3E}">
        <p14:creationId xmlns:p14="http://schemas.microsoft.com/office/powerpoint/2010/main" val="4039019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Titre de section">
    <p:spTree>
      <p:nvGrpSpPr>
        <p:cNvPr id="1" name=""/>
        <p:cNvGrpSpPr/>
        <p:nvPr/>
      </p:nvGrpSpPr>
      <p:grpSpPr>
        <a:xfrm>
          <a:off x="0" y="0"/>
          <a:ext cx="0" cy="0"/>
          <a:chOff x="0" y="0"/>
          <a:chExt cx="0" cy="0"/>
        </a:xfrm>
      </p:grpSpPr>
      <p:sp>
        <p:nvSpPr>
          <p:cNvPr id="2" name="Title 16">
            <a:extLst>
              <a:ext uri="{FF2B5EF4-FFF2-40B4-BE49-F238E27FC236}">
                <a16:creationId xmlns:a16="http://schemas.microsoft.com/office/drawing/2014/main" id="{522F76C6-D88B-4822-9DC7-267A5124960A}"/>
              </a:ext>
            </a:extLst>
          </p:cNvPr>
          <p:cNvSpPr>
            <a:spLocks noGrp="1"/>
          </p:cNvSpPr>
          <p:nvPr>
            <p:ph type="title" hasCustomPrompt="1"/>
          </p:nvPr>
        </p:nvSpPr>
        <p:spPr>
          <a:xfrm>
            <a:off x="6192514" y="2288338"/>
            <a:ext cx="5409262" cy="548484"/>
          </a:xfrm>
          <a:custGeom>
            <a:avLst/>
            <a:gdLst>
              <a:gd name="connsiteX0" fmla="*/ 482600 w 5409262"/>
              <a:gd name="connsiteY0" fmla="*/ 0 h 548484"/>
              <a:gd name="connsiteX1" fmla="*/ 5138854 w 5409262"/>
              <a:gd name="connsiteY1" fmla="*/ 0 h 548484"/>
              <a:gd name="connsiteX2" fmla="*/ 5138854 w 5409262"/>
              <a:gd name="connsiteY2" fmla="*/ 964 h 548484"/>
              <a:gd name="connsiteX3" fmla="*/ 5190802 w 5409262"/>
              <a:gd name="connsiteY3" fmla="*/ 6201 h 548484"/>
              <a:gd name="connsiteX4" fmla="*/ 5409262 w 5409262"/>
              <a:gd name="connsiteY4" fmla="*/ 274242 h 548484"/>
              <a:gd name="connsiteX5" fmla="*/ 5190802 w 5409262"/>
              <a:gd name="connsiteY5" fmla="*/ 542284 h 548484"/>
              <a:gd name="connsiteX6" fmla="*/ 5138854 w 5409262"/>
              <a:gd name="connsiteY6" fmla="*/ 547520 h 548484"/>
              <a:gd name="connsiteX7" fmla="*/ 5138854 w 5409262"/>
              <a:gd name="connsiteY7" fmla="*/ 548484 h 548484"/>
              <a:gd name="connsiteX8" fmla="*/ 0 w 5409262"/>
              <a:gd name="connsiteY8" fmla="*/ 548484 h 548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09262" h="548484">
                <a:moveTo>
                  <a:pt x="482600" y="0"/>
                </a:moveTo>
                <a:lnTo>
                  <a:pt x="5138854" y="0"/>
                </a:lnTo>
                <a:lnTo>
                  <a:pt x="5138854" y="964"/>
                </a:lnTo>
                <a:lnTo>
                  <a:pt x="5190802" y="6201"/>
                </a:lnTo>
                <a:cubicBezTo>
                  <a:pt x="5315477" y="31713"/>
                  <a:pt x="5409262" y="142025"/>
                  <a:pt x="5409262" y="274242"/>
                </a:cubicBezTo>
                <a:cubicBezTo>
                  <a:pt x="5409262" y="406459"/>
                  <a:pt x="5315477" y="516771"/>
                  <a:pt x="5190802" y="542284"/>
                </a:cubicBezTo>
                <a:lnTo>
                  <a:pt x="5138854" y="547520"/>
                </a:lnTo>
                <a:lnTo>
                  <a:pt x="5138854" y="548484"/>
                </a:lnTo>
                <a:lnTo>
                  <a:pt x="0" y="54848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lvl1pPr marL="0" indent="0" algn="ctr">
              <a:buFont typeface="Arial" panose="020B0604020202020204" pitchFamily="34" charset="0"/>
              <a:buNone/>
              <a:defRPr lang="fr-FR" sz="2400" dirty="0">
                <a:solidFill>
                  <a:schemeClr val="lt1"/>
                </a:solidFill>
                <a:latin typeface="+mn-lt"/>
                <a:ea typeface="+mn-ea"/>
                <a:cs typeface="+mn-cs"/>
              </a:defRPr>
            </a:lvl1pPr>
          </a:lstStyle>
          <a:p>
            <a:pPr marL="0" lvl="0" algn="ctr"/>
            <a:r>
              <a:rPr lang="en-US"/>
              <a:t>TITRE DE LA PARTIE</a:t>
            </a:r>
            <a:endParaRPr lang="fr-FR"/>
          </a:p>
        </p:txBody>
      </p:sp>
      <p:sp>
        <p:nvSpPr>
          <p:cNvPr id="3" name="Footer Placeholder 4">
            <a:extLst>
              <a:ext uri="{FF2B5EF4-FFF2-40B4-BE49-F238E27FC236}">
                <a16:creationId xmlns:a16="http://schemas.microsoft.com/office/drawing/2014/main" id="{8AC36D8F-5A6E-431F-A64B-2882B510698D}"/>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5" name="Pie 8">
            <a:extLst>
              <a:ext uri="{FF2B5EF4-FFF2-40B4-BE49-F238E27FC236}">
                <a16:creationId xmlns:a16="http://schemas.microsoft.com/office/drawing/2014/main" id="{494CEDE4-33CE-422D-818F-777307BE801C}"/>
              </a:ext>
            </a:extLst>
          </p:cNvPr>
          <p:cNvSpPr/>
          <p:nvPr userDrawn="1"/>
        </p:nvSpPr>
        <p:spPr>
          <a:xfrm>
            <a:off x="1565974" y="1927477"/>
            <a:ext cx="2507538" cy="2507538"/>
          </a:xfrm>
          <a:prstGeom prst="pie">
            <a:avLst>
              <a:gd name="adj1" fmla="val 10823735"/>
              <a:gd name="adj2" fmla="val 16200000"/>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Pie 10">
            <a:extLst>
              <a:ext uri="{FF2B5EF4-FFF2-40B4-BE49-F238E27FC236}">
                <a16:creationId xmlns:a16="http://schemas.microsoft.com/office/drawing/2014/main" id="{102B0FDF-0BA8-4203-80DD-43C556FF282D}"/>
              </a:ext>
            </a:extLst>
          </p:cNvPr>
          <p:cNvSpPr/>
          <p:nvPr userDrawn="1"/>
        </p:nvSpPr>
        <p:spPr>
          <a:xfrm flipH="1" flipV="1">
            <a:off x="1704231" y="2060350"/>
            <a:ext cx="2507538" cy="2507538"/>
          </a:xfrm>
          <a:prstGeom prst="pie">
            <a:avLst>
              <a:gd name="adj1" fmla="val 10823735"/>
              <a:gd name="adj2" fmla="val 16200000"/>
            </a:avLst>
          </a:prstGeom>
          <a:solidFill>
            <a:schemeClr val="bg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7" name="Picture 12">
            <a:extLst>
              <a:ext uri="{FF2B5EF4-FFF2-40B4-BE49-F238E27FC236}">
                <a16:creationId xmlns:a16="http://schemas.microsoft.com/office/drawing/2014/main" id="{B46FDDF9-9A69-408B-9B06-861C387AA2A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2428" r="24439" b="-2"/>
          <a:stretch/>
        </p:blipFill>
        <p:spPr>
          <a:xfrm>
            <a:off x="0" y="0"/>
            <a:ext cx="5916000" cy="6858000"/>
          </a:xfrm>
          <a:prstGeom prst="rect">
            <a:avLst/>
          </a:prstGeom>
        </p:spPr>
      </p:pic>
      <p:sp>
        <p:nvSpPr>
          <p:cNvPr id="8" name="Text Placeholder 2">
            <a:extLst>
              <a:ext uri="{FF2B5EF4-FFF2-40B4-BE49-F238E27FC236}">
                <a16:creationId xmlns:a16="http://schemas.microsoft.com/office/drawing/2014/main" id="{8F2C6AA8-6440-4DFB-97A2-D99A850C19CB}"/>
              </a:ext>
            </a:extLst>
          </p:cNvPr>
          <p:cNvSpPr>
            <a:spLocks noGrp="1"/>
          </p:cNvSpPr>
          <p:nvPr>
            <p:ph type="body" sz="quarter" idx="13" hasCustomPrompt="1"/>
          </p:nvPr>
        </p:nvSpPr>
        <p:spPr>
          <a:xfrm>
            <a:off x="6995532" y="2948375"/>
            <a:ext cx="4304293" cy="2195512"/>
          </a:xfrm>
          <a:prstGeom prst="rect">
            <a:avLst/>
          </a:prstGeom>
        </p:spPr>
        <p:txBody>
          <a:bodyPr/>
          <a:lstStyle>
            <a:lvl1pPr marL="228600" indent="-228600">
              <a:spcAft>
                <a:spcPts val="1200"/>
              </a:spcAft>
              <a:buClr>
                <a:schemeClr val="accent2"/>
              </a:buClr>
              <a:buSzPct val="80000"/>
              <a:buFont typeface="Wingdings" panose="05000000000000000000" pitchFamily="2" charset="2"/>
              <a:buChar char="§"/>
              <a:defRPr sz="2600" b="1">
                <a:solidFill>
                  <a:schemeClr val="accent1"/>
                </a:solidFill>
              </a:defRPr>
            </a:lvl1pPr>
          </a:lstStyle>
          <a:p>
            <a:pPr lvl="0"/>
            <a:r>
              <a:rPr lang="en-US" err="1"/>
              <a:t>Texte</a:t>
            </a:r>
            <a:endParaRPr lang="en-US"/>
          </a:p>
          <a:p>
            <a:pPr lvl="0"/>
            <a:endParaRPr lang="en-US"/>
          </a:p>
        </p:txBody>
      </p:sp>
    </p:spTree>
    <p:extLst>
      <p:ext uri="{BB962C8B-B14F-4D97-AF65-F5344CB8AC3E}">
        <p14:creationId xmlns:p14="http://schemas.microsoft.com/office/powerpoint/2010/main" val="2435825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3 Actu + source">
    <p:spTree>
      <p:nvGrpSpPr>
        <p:cNvPr id="1" name=""/>
        <p:cNvGrpSpPr/>
        <p:nvPr/>
      </p:nvGrpSpPr>
      <p:grpSpPr>
        <a:xfrm>
          <a:off x="0" y="0"/>
          <a:ext cx="0" cy="0"/>
          <a:chOff x="0" y="0"/>
          <a:chExt cx="0" cy="0"/>
        </a:xfrm>
      </p:grpSpPr>
      <p:sp>
        <p:nvSpPr>
          <p:cNvPr id="22" name="Rectangle 21"/>
          <p:cNvSpPr/>
          <p:nvPr userDrawn="1"/>
        </p:nvSpPr>
        <p:spPr>
          <a:xfrm>
            <a:off x="0" y="0"/>
            <a:ext cx="334536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3439384" y="2403819"/>
            <a:ext cx="8427307" cy="1344417"/>
          </a:xfrm>
          <a:prstGeom prst="rect">
            <a:avLst/>
          </a:prstGeom>
        </p:spPr>
        <p:txBody>
          <a:bodyPr/>
          <a:lstStyle>
            <a:lvl1pPr>
              <a:defRPr sz="3200" b="1"/>
            </a:lvl1pPr>
          </a:lstStyle>
          <a:p>
            <a:r>
              <a:rPr lang="en-US" err="1"/>
              <a:t>Titre</a:t>
            </a:r>
            <a:r>
              <a:rPr lang="en-US"/>
              <a:t> </a:t>
            </a:r>
            <a:endParaRPr lang="fr-FR"/>
          </a:p>
        </p:txBody>
      </p:sp>
      <p:sp>
        <p:nvSpPr>
          <p:cNvPr id="5" name="Footer Placeholder 4"/>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18" name="Content Placeholder 2"/>
          <p:cNvSpPr>
            <a:spLocks noGrp="1"/>
          </p:cNvSpPr>
          <p:nvPr>
            <p:ph idx="12" hasCustomPrompt="1"/>
          </p:nvPr>
        </p:nvSpPr>
        <p:spPr>
          <a:xfrm>
            <a:off x="3439384" y="4059043"/>
            <a:ext cx="8427307" cy="289976"/>
          </a:xfrm>
          <a:prstGeom prst="rect">
            <a:avLst/>
          </a:prstGeom>
        </p:spPr>
        <p:txBody>
          <a:bodyPr anchor="t"/>
          <a:lstStyle>
            <a:lvl1pPr marL="0" indent="0" algn="l">
              <a:buNone/>
              <a:defRPr lang="en-US" sz="1800" b="0" i="1" dirty="0">
                <a:solidFill>
                  <a:schemeClr val="tx1"/>
                </a:solidFill>
              </a:defRPr>
            </a:lvl1pPr>
          </a:lstStyle>
          <a:p>
            <a:pPr marL="228600" lvl="0" indent="-228600"/>
            <a:r>
              <a:rPr lang="en-US"/>
              <a:t>Source </a:t>
            </a:r>
          </a:p>
        </p:txBody>
      </p:sp>
      <p:sp>
        <p:nvSpPr>
          <p:cNvPr id="21" name="Freeform 24"/>
          <p:cNvSpPr>
            <a:spLocks noEditPoints="1"/>
          </p:cNvSpPr>
          <p:nvPr userDrawn="1"/>
        </p:nvSpPr>
        <p:spPr bwMode="auto">
          <a:xfrm>
            <a:off x="501791" y="2304097"/>
            <a:ext cx="2044549" cy="1754946"/>
          </a:xfrm>
          <a:custGeom>
            <a:avLst/>
            <a:gdLst>
              <a:gd name="T0" fmla="*/ 1577 w 3592"/>
              <a:gd name="T1" fmla="*/ 2589 h 2773"/>
              <a:gd name="T2" fmla="*/ 3152 w 3592"/>
              <a:gd name="T3" fmla="*/ 1998 h 2773"/>
              <a:gd name="T4" fmla="*/ 195 w 3592"/>
              <a:gd name="T5" fmla="*/ 1752 h 2773"/>
              <a:gd name="T6" fmla="*/ 113 w 3592"/>
              <a:gd name="T7" fmla="*/ 1924 h 2773"/>
              <a:gd name="T8" fmla="*/ 155 w 3592"/>
              <a:gd name="T9" fmla="*/ 2167 h 2773"/>
              <a:gd name="T10" fmla="*/ 228 w 3592"/>
              <a:gd name="T11" fmla="*/ 2236 h 2773"/>
              <a:gd name="T12" fmla="*/ 1521 w 3592"/>
              <a:gd name="T13" fmla="*/ 2161 h 2773"/>
              <a:gd name="T14" fmla="*/ 286 w 3592"/>
              <a:gd name="T15" fmla="*/ 1173 h 2773"/>
              <a:gd name="T16" fmla="*/ 331 w 3592"/>
              <a:gd name="T17" fmla="*/ 1451 h 2773"/>
              <a:gd name="T18" fmla="*/ 1613 w 3592"/>
              <a:gd name="T19" fmla="*/ 1443 h 2773"/>
              <a:gd name="T20" fmla="*/ 3240 w 3592"/>
              <a:gd name="T21" fmla="*/ 1083 h 2773"/>
              <a:gd name="T22" fmla="*/ 3242 w 3592"/>
              <a:gd name="T23" fmla="*/ 1573 h 2773"/>
              <a:gd name="T24" fmla="*/ 3295 w 3592"/>
              <a:gd name="T25" fmla="*/ 1546 h 2773"/>
              <a:gd name="T26" fmla="*/ 3364 w 3592"/>
              <a:gd name="T27" fmla="*/ 1389 h 2773"/>
              <a:gd name="T28" fmla="*/ 3337 w 3592"/>
              <a:gd name="T29" fmla="*/ 1128 h 2773"/>
              <a:gd name="T30" fmla="*/ 3140 w 3592"/>
              <a:gd name="T31" fmla="*/ 541 h 2773"/>
              <a:gd name="T32" fmla="*/ 3264 w 3592"/>
              <a:gd name="T33" fmla="*/ 819 h 2773"/>
              <a:gd name="T34" fmla="*/ 3288 w 3592"/>
              <a:gd name="T35" fmla="*/ 545 h 2773"/>
              <a:gd name="T36" fmla="*/ 255 w 3592"/>
              <a:gd name="T37" fmla="*/ 463 h 2773"/>
              <a:gd name="T38" fmla="*/ 229 w 3592"/>
              <a:gd name="T39" fmla="*/ 723 h 2773"/>
              <a:gd name="T40" fmla="*/ 298 w 3592"/>
              <a:gd name="T41" fmla="*/ 882 h 2773"/>
              <a:gd name="T42" fmla="*/ 351 w 3592"/>
              <a:gd name="T43" fmla="*/ 908 h 2773"/>
              <a:gd name="T44" fmla="*/ 1205 w 3592"/>
              <a:gd name="T45" fmla="*/ 693 h 2773"/>
              <a:gd name="T46" fmla="*/ 2298 w 3592"/>
              <a:gd name="T47" fmla="*/ 0 h 2773"/>
              <a:gd name="T48" fmla="*/ 3497 w 3592"/>
              <a:gd name="T49" fmla="*/ 448 h 2773"/>
              <a:gd name="T50" fmla="*/ 3381 w 3592"/>
              <a:gd name="T51" fmla="*/ 519 h 2773"/>
              <a:gd name="T52" fmla="*/ 3329 w 3592"/>
              <a:gd name="T53" fmla="*/ 722 h 2773"/>
              <a:gd name="T54" fmla="*/ 3469 w 3592"/>
              <a:gd name="T55" fmla="*/ 880 h 2773"/>
              <a:gd name="T56" fmla="*/ 3589 w 3592"/>
              <a:gd name="T57" fmla="*/ 945 h 2773"/>
              <a:gd name="T58" fmla="*/ 3576 w 3592"/>
              <a:gd name="T59" fmla="*/ 972 h 2773"/>
              <a:gd name="T60" fmla="*/ 3446 w 3592"/>
              <a:gd name="T61" fmla="*/ 1082 h 2773"/>
              <a:gd name="T62" fmla="*/ 3478 w 3592"/>
              <a:gd name="T63" fmla="*/ 1370 h 2773"/>
              <a:gd name="T64" fmla="*/ 3399 w 3592"/>
              <a:gd name="T65" fmla="*/ 1603 h 2773"/>
              <a:gd name="T66" fmla="*/ 3423 w 3592"/>
              <a:gd name="T67" fmla="*/ 1712 h 2773"/>
              <a:gd name="T68" fmla="*/ 3343 w 3592"/>
              <a:gd name="T69" fmla="*/ 1800 h 2773"/>
              <a:gd name="T70" fmla="*/ 3244 w 3592"/>
              <a:gd name="T71" fmla="*/ 1900 h 2773"/>
              <a:gd name="T72" fmla="*/ 3221 w 3592"/>
              <a:gd name="T73" fmla="*/ 2114 h 2773"/>
              <a:gd name="T74" fmla="*/ 3417 w 3592"/>
              <a:gd name="T75" fmla="*/ 2234 h 2773"/>
              <a:gd name="T76" fmla="*/ 3483 w 3592"/>
              <a:gd name="T77" fmla="*/ 2287 h 2773"/>
              <a:gd name="T78" fmla="*/ 3461 w 3592"/>
              <a:gd name="T79" fmla="*/ 2305 h 2773"/>
              <a:gd name="T80" fmla="*/ 186 w 3592"/>
              <a:gd name="T81" fmla="*/ 2351 h 2773"/>
              <a:gd name="T82" fmla="*/ 89 w 3592"/>
              <a:gd name="T83" fmla="*/ 2275 h 2773"/>
              <a:gd name="T84" fmla="*/ 5 w 3592"/>
              <a:gd name="T85" fmla="*/ 2036 h 2773"/>
              <a:gd name="T86" fmla="*/ 33 w 3592"/>
              <a:gd name="T87" fmla="*/ 1759 h 2773"/>
              <a:gd name="T88" fmla="*/ 22 w 3592"/>
              <a:gd name="T89" fmla="*/ 1639 h 2773"/>
              <a:gd name="T90" fmla="*/ 0 w 3592"/>
              <a:gd name="T91" fmla="*/ 1621 h 2773"/>
              <a:gd name="T92" fmla="*/ 66 w 3592"/>
              <a:gd name="T93" fmla="*/ 1568 h 2773"/>
              <a:gd name="T94" fmla="*/ 262 w 3592"/>
              <a:gd name="T95" fmla="*/ 1450 h 2773"/>
              <a:gd name="T96" fmla="*/ 238 w 3592"/>
              <a:gd name="T97" fmla="*/ 1234 h 2773"/>
              <a:gd name="T98" fmla="*/ 140 w 3592"/>
              <a:gd name="T99" fmla="*/ 1134 h 2773"/>
              <a:gd name="T100" fmla="*/ 60 w 3592"/>
              <a:gd name="T101" fmla="*/ 1046 h 2773"/>
              <a:gd name="T102" fmla="*/ 163 w 3592"/>
              <a:gd name="T103" fmla="*/ 886 h 2773"/>
              <a:gd name="T104" fmla="*/ 109 w 3592"/>
              <a:gd name="T105" fmla="*/ 604 h 2773"/>
              <a:gd name="T106" fmla="*/ 174 w 3592"/>
              <a:gd name="T107" fmla="*/ 369 h 2773"/>
              <a:gd name="T108" fmla="*/ 282 w 3592"/>
              <a:gd name="T109" fmla="*/ 283 h 2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92" h="2773">
                <a:moveTo>
                  <a:pt x="3197" y="1839"/>
                </a:moveTo>
                <a:lnTo>
                  <a:pt x="3031" y="1873"/>
                </a:lnTo>
                <a:lnTo>
                  <a:pt x="2166" y="2048"/>
                </a:lnTo>
                <a:lnTo>
                  <a:pt x="1979" y="2108"/>
                </a:lnTo>
                <a:lnTo>
                  <a:pt x="1930" y="2096"/>
                </a:lnTo>
                <a:lnTo>
                  <a:pt x="1590" y="2165"/>
                </a:lnTo>
                <a:lnTo>
                  <a:pt x="1577" y="2589"/>
                </a:lnTo>
                <a:lnTo>
                  <a:pt x="3161" y="2199"/>
                </a:lnTo>
                <a:lnTo>
                  <a:pt x="3158" y="2176"/>
                </a:lnTo>
                <a:lnTo>
                  <a:pt x="3154" y="2150"/>
                </a:lnTo>
                <a:lnTo>
                  <a:pt x="3152" y="2115"/>
                </a:lnTo>
                <a:lnTo>
                  <a:pt x="3150" y="2079"/>
                </a:lnTo>
                <a:lnTo>
                  <a:pt x="3150" y="2040"/>
                </a:lnTo>
                <a:lnTo>
                  <a:pt x="3152" y="1998"/>
                </a:lnTo>
                <a:lnTo>
                  <a:pt x="3158" y="1957"/>
                </a:lnTo>
                <a:lnTo>
                  <a:pt x="3166" y="1916"/>
                </a:lnTo>
                <a:lnTo>
                  <a:pt x="3179" y="1876"/>
                </a:lnTo>
                <a:lnTo>
                  <a:pt x="3197" y="1839"/>
                </a:lnTo>
                <a:close/>
                <a:moveTo>
                  <a:pt x="226" y="1748"/>
                </a:moveTo>
                <a:lnTo>
                  <a:pt x="212" y="1749"/>
                </a:lnTo>
                <a:lnTo>
                  <a:pt x="195" y="1752"/>
                </a:lnTo>
                <a:lnTo>
                  <a:pt x="178" y="1761"/>
                </a:lnTo>
                <a:lnTo>
                  <a:pt x="161" y="1774"/>
                </a:lnTo>
                <a:lnTo>
                  <a:pt x="146" y="1793"/>
                </a:lnTo>
                <a:lnTo>
                  <a:pt x="134" y="1818"/>
                </a:lnTo>
                <a:lnTo>
                  <a:pt x="124" y="1849"/>
                </a:lnTo>
                <a:lnTo>
                  <a:pt x="117" y="1884"/>
                </a:lnTo>
                <a:lnTo>
                  <a:pt x="113" y="1924"/>
                </a:lnTo>
                <a:lnTo>
                  <a:pt x="113" y="1968"/>
                </a:lnTo>
                <a:lnTo>
                  <a:pt x="115" y="2014"/>
                </a:lnTo>
                <a:lnTo>
                  <a:pt x="120" y="2054"/>
                </a:lnTo>
                <a:lnTo>
                  <a:pt x="126" y="2089"/>
                </a:lnTo>
                <a:lnTo>
                  <a:pt x="135" y="2120"/>
                </a:lnTo>
                <a:lnTo>
                  <a:pt x="145" y="2146"/>
                </a:lnTo>
                <a:lnTo>
                  <a:pt x="155" y="2167"/>
                </a:lnTo>
                <a:lnTo>
                  <a:pt x="166" y="2186"/>
                </a:lnTo>
                <a:lnTo>
                  <a:pt x="178" y="2200"/>
                </a:lnTo>
                <a:lnTo>
                  <a:pt x="189" y="2212"/>
                </a:lnTo>
                <a:lnTo>
                  <a:pt x="201" y="2222"/>
                </a:lnTo>
                <a:lnTo>
                  <a:pt x="211" y="2228"/>
                </a:lnTo>
                <a:lnTo>
                  <a:pt x="220" y="2232"/>
                </a:lnTo>
                <a:lnTo>
                  <a:pt x="228" y="2236"/>
                </a:lnTo>
                <a:lnTo>
                  <a:pt x="235" y="2238"/>
                </a:lnTo>
                <a:lnTo>
                  <a:pt x="239" y="2238"/>
                </a:lnTo>
                <a:lnTo>
                  <a:pt x="241" y="2239"/>
                </a:lnTo>
                <a:lnTo>
                  <a:pt x="246" y="2239"/>
                </a:lnTo>
                <a:lnTo>
                  <a:pt x="250" y="2240"/>
                </a:lnTo>
                <a:lnTo>
                  <a:pt x="1508" y="2588"/>
                </a:lnTo>
                <a:lnTo>
                  <a:pt x="1521" y="2161"/>
                </a:lnTo>
                <a:lnTo>
                  <a:pt x="241" y="1749"/>
                </a:lnTo>
                <a:lnTo>
                  <a:pt x="241" y="1749"/>
                </a:lnTo>
                <a:lnTo>
                  <a:pt x="239" y="1749"/>
                </a:lnTo>
                <a:lnTo>
                  <a:pt x="235" y="1748"/>
                </a:lnTo>
                <a:lnTo>
                  <a:pt x="230" y="1748"/>
                </a:lnTo>
                <a:lnTo>
                  <a:pt x="226" y="1748"/>
                </a:lnTo>
                <a:close/>
                <a:moveTo>
                  <a:pt x="286" y="1173"/>
                </a:moveTo>
                <a:lnTo>
                  <a:pt x="304" y="1210"/>
                </a:lnTo>
                <a:lnTo>
                  <a:pt x="317" y="1250"/>
                </a:lnTo>
                <a:lnTo>
                  <a:pt x="326" y="1291"/>
                </a:lnTo>
                <a:lnTo>
                  <a:pt x="330" y="1333"/>
                </a:lnTo>
                <a:lnTo>
                  <a:pt x="333" y="1374"/>
                </a:lnTo>
                <a:lnTo>
                  <a:pt x="333" y="1413"/>
                </a:lnTo>
                <a:lnTo>
                  <a:pt x="331" y="1451"/>
                </a:lnTo>
                <a:lnTo>
                  <a:pt x="329" y="1484"/>
                </a:lnTo>
                <a:lnTo>
                  <a:pt x="326" y="1512"/>
                </a:lnTo>
                <a:lnTo>
                  <a:pt x="322" y="1534"/>
                </a:lnTo>
                <a:lnTo>
                  <a:pt x="464" y="1569"/>
                </a:lnTo>
                <a:lnTo>
                  <a:pt x="1907" y="1924"/>
                </a:lnTo>
                <a:lnTo>
                  <a:pt x="1892" y="1500"/>
                </a:lnTo>
                <a:lnTo>
                  <a:pt x="1613" y="1443"/>
                </a:lnTo>
                <a:lnTo>
                  <a:pt x="1520" y="1424"/>
                </a:lnTo>
                <a:lnTo>
                  <a:pt x="452" y="1207"/>
                </a:lnTo>
                <a:lnTo>
                  <a:pt x="286" y="1173"/>
                </a:lnTo>
                <a:close/>
                <a:moveTo>
                  <a:pt x="3261" y="1082"/>
                </a:moveTo>
                <a:lnTo>
                  <a:pt x="3250" y="1082"/>
                </a:lnTo>
                <a:lnTo>
                  <a:pt x="3242" y="1083"/>
                </a:lnTo>
                <a:lnTo>
                  <a:pt x="3240" y="1083"/>
                </a:lnTo>
                <a:lnTo>
                  <a:pt x="2335" y="1375"/>
                </a:lnTo>
                <a:lnTo>
                  <a:pt x="1962" y="1496"/>
                </a:lnTo>
                <a:lnTo>
                  <a:pt x="1976" y="1922"/>
                </a:lnTo>
                <a:lnTo>
                  <a:pt x="3114" y="1608"/>
                </a:lnTo>
                <a:lnTo>
                  <a:pt x="3233" y="1574"/>
                </a:lnTo>
                <a:lnTo>
                  <a:pt x="3238" y="1573"/>
                </a:lnTo>
                <a:lnTo>
                  <a:pt x="3242" y="1573"/>
                </a:lnTo>
                <a:lnTo>
                  <a:pt x="3244" y="1572"/>
                </a:lnTo>
                <a:lnTo>
                  <a:pt x="3249" y="1572"/>
                </a:lnTo>
                <a:lnTo>
                  <a:pt x="3255" y="1570"/>
                </a:lnTo>
                <a:lnTo>
                  <a:pt x="3263" y="1567"/>
                </a:lnTo>
                <a:lnTo>
                  <a:pt x="3273" y="1563"/>
                </a:lnTo>
                <a:lnTo>
                  <a:pt x="3283" y="1556"/>
                </a:lnTo>
                <a:lnTo>
                  <a:pt x="3295" y="1546"/>
                </a:lnTo>
                <a:lnTo>
                  <a:pt x="3306" y="1535"/>
                </a:lnTo>
                <a:lnTo>
                  <a:pt x="3318" y="1520"/>
                </a:lnTo>
                <a:lnTo>
                  <a:pt x="3329" y="1502"/>
                </a:lnTo>
                <a:lnTo>
                  <a:pt x="3338" y="1480"/>
                </a:lnTo>
                <a:lnTo>
                  <a:pt x="3348" y="1454"/>
                </a:lnTo>
                <a:lnTo>
                  <a:pt x="3357" y="1424"/>
                </a:lnTo>
                <a:lnTo>
                  <a:pt x="3364" y="1389"/>
                </a:lnTo>
                <a:lnTo>
                  <a:pt x="3368" y="1348"/>
                </a:lnTo>
                <a:lnTo>
                  <a:pt x="3370" y="1302"/>
                </a:lnTo>
                <a:lnTo>
                  <a:pt x="3370" y="1258"/>
                </a:lnTo>
                <a:lnTo>
                  <a:pt x="3366" y="1219"/>
                </a:lnTo>
                <a:lnTo>
                  <a:pt x="3359" y="1183"/>
                </a:lnTo>
                <a:lnTo>
                  <a:pt x="3349" y="1154"/>
                </a:lnTo>
                <a:lnTo>
                  <a:pt x="3337" y="1128"/>
                </a:lnTo>
                <a:lnTo>
                  <a:pt x="3322" y="1108"/>
                </a:lnTo>
                <a:lnTo>
                  <a:pt x="3307" y="1096"/>
                </a:lnTo>
                <a:lnTo>
                  <a:pt x="3290" y="1089"/>
                </a:lnTo>
                <a:lnTo>
                  <a:pt x="3275" y="1084"/>
                </a:lnTo>
                <a:lnTo>
                  <a:pt x="3261" y="1082"/>
                </a:lnTo>
                <a:close/>
                <a:moveTo>
                  <a:pt x="3306" y="508"/>
                </a:moveTo>
                <a:lnTo>
                  <a:pt x="3140" y="541"/>
                </a:lnTo>
                <a:lnTo>
                  <a:pt x="2028" y="767"/>
                </a:lnTo>
                <a:lnTo>
                  <a:pt x="1699" y="834"/>
                </a:lnTo>
                <a:lnTo>
                  <a:pt x="1686" y="1258"/>
                </a:lnTo>
                <a:lnTo>
                  <a:pt x="3088" y="913"/>
                </a:lnTo>
                <a:lnTo>
                  <a:pt x="3270" y="869"/>
                </a:lnTo>
                <a:lnTo>
                  <a:pt x="3267" y="846"/>
                </a:lnTo>
                <a:lnTo>
                  <a:pt x="3264" y="819"/>
                </a:lnTo>
                <a:lnTo>
                  <a:pt x="3261" y="785"/>
                </a:lnTo>
                <a:lnTo>
                  <a:pt x="3259" y="748"/>
                </a:lnTo>
                <a:lnTo>
                  <a:pt x="3259" y="708"/>
                </a:lnTo>
                <a:lnTo>
                  <a:pt x="3262" y="667"/>
                </a:lnTo>
                <a:lnTo>
                  <a:pt x="3267" y="626"/>
                </a:lnTo>
                <a:lnTo>
                  <a:pt x="3276" y="585"/>
                </a:lnTo>
                <a:lnTo>
                  <a:pt x="3288" y="545"/>
                </a:lnTo>
                <a:lnTo>
                  <a:pt x="3306" y="508"/>
                </a:lnTo>
                <a:close/>
                <a:moveTo>
                  <a:pt x="334" y="417"/>
                </a:moveTo>
                <a:lnTo>
                  <a:pt x="320" y="418"/>
                </a:lnTo>
                <a:lnTo>
                  <a:pt x="304" y="422"/>
                </a:lnTo>
                <a:lnTo>
                  <a:pt x="287" y="430"/>
                </a:lnTo>
                <a:lnTo>
                  <a:pt x="271" y="443"/>
                </a:lnTo>
                <a:lnTo>
                  <a:pt x="255" y="463"/>
                </a:lnTo>
                <a:lnTo>
                  <a:pt x="242" y="488"/>
                </a:lnTo>
                <a:lnTo>
                  <a:pt x="232" y="517"/>
                </a:lnTo>
                <a:lnTo>
                  <a:pt x="226" y="553"/>
                </a:lnTo>
                <a:lnTo>
                  <a:pt x="223" y="592"/>
                </a:lnTo>
                <a:lnTo>
                  <a:pt x="221" y="637"/>
                </a:lnTo>
                <a:lnTo>
                  <a:pt x="225" y="683"/>
                </a:lnTo>
                <a:lnTo>
                  <a:pt x="229" y="723"/>
                </a:lnTo>
                <a:lnTo>
                  <a:pt x="236" y="758"/>
                </a:lnTo>
                <a:lnTo>
                  <a:pt x="243" y="788"/>
                </a:lnTo>
                <a:lnTo>
                  <a:pt x="253" y="814"/>
                </a:lnTo>
                <a:lnTo>
                  <a:pt x="264" y="836"/>
                </a:lnTo>
                <a:lnTo>
                  <a:pt x="275" y="855"/>
                </a:lnTo>
                <a:lnTo>
                  <a:pt x="286" y="870"/>
                </a:lnTo>
                <a:lnTo>
                  <a:pt x="298" y="882"/>
                </a:lnTo>
                <a:lnTo>
                  <a:pt x="309" y="890"/>
                </a:lnTo>
                <a:lnTo>
                  <a:pt x="320" y="897"/>
                </a:lnTo>
                <a:lnTo>
                  <a:pt x="329" y="902"/>
                </a:lnTo>
                <a:lnTo>
                  <a:pt x="338" y="904"/>
                </a:lnTo>
                <a:lnTo>
                  <a:pt x="344" y="907"/>
                </a:lnTo>
                <a:lnTo>
                  <a:pt x="349" y="908"/>
                </a:lnTo>
                <a:lnTo>
                  <a:pt x="351" y="908"/>
                </a:lnTo>
                <a:lnTo>
                  <a:pt x="353" y="908"/>
                </a:lnTo>
                <a:lnTo>
                  <a:pt x="356" y="909"/>
                </a:lnTo>
                <a:lnTo>
                  <a:pt x="359" y="909"/>
                </a:lnTo>
                <a:lnTo>
                  <a:pt x="422" y="926"/>
                </a:lnTo>
                <a:lnTo>
                  <a:pt x="1616" y="1258"/>
                </a:lnTo>
                <a:lnTo>
                  <a:pt x="1630" y="831"/>
                </a:lnTo>
                <a:lnTo>
                  <a:pt x="1205" y="693"/>
                </a:lnTo>
                <a:lnTo>
                  <a:pt x="351" y="418"/>
                </a:lnTo>
                <a:lnTo>
                  <a:pt x="350" y="418"/>
                </a:lnTo>
                <a:lnTo>
                  <a:pt x="348" y="418"/>
                </a:lnTo>
                <a:lnTo>
                  <a:pt x="344" y="418"/>
                </a:lnTo>
                <a:lnTo>
                  <a:pt x="340" y="417"/>
                </a:lnTo>
                <a:lnTo>
                  <a:pt x="334" y="417"/>
                </a:lnTo>
                <a:close/>
                <a:moveTo>
                  <a:pt x="2298" y="0"/>
                </a:moveTo>
                <a:lnTo>
                  <a:pt x="3520" y="366"/>
                </a:lnTo>
                <a:lnTo>
                  <a:pt x="3532" y="381"/>
                </a:lnTo>
                <a:lnTo>
                  <a:pt x="3537" y="396"/>
                </a:lnTo>
                <a:lnTo>
                  <a:pt x="3535" y="410"/>
                </a:lnTo>
                <a:lnTo>
                  <a:pt x="3527" y="424"/>
                </a:lnTo>
                <a:lnTo>
                  <a:pt x="3514" y="436"/>
                </a:lnTo>
                <a:lnTo>
                  <a:pt x="3497" y="448"/>
                </a:lnTo>
                <a:lnTo>
                  <a:pt x="3477" y="459"/>
                </a:lnTo>
                <a:lnTo>
                  <a:pt x="3452" y="469"/>
                </a:lnTo>
                <a:lnTo>
                  <a:pt x="3425" y="478"/>
                </a:lnTo>
                <a:lnTo>
                  <a:pt x="3423" y="481"/>
                </a:lnTo>
                <a:lnTo>
                  <a:pt x="3421" y="482"/>
                </a:lnTo>
                <a:lnTo>
                  <a:pt x="3399" y="499"/>
                </a:lnTo>
                <a:lnTo>
                  <a:pt x="3381" y="519"/>
                </a:lnTo>
                <a:lnTo>
                  <a:pt x="3366" y="542"/>
                </a:lnTo>
                <a:lnTo>
                  <a:pt x="3354" y="568"/>
                </a:lnTo>
                <a:lnTo>
                  <a:pt x="3344" y="598"/>
                </a:lnTo>
                <a:lnTo>
                  <a:pt x="3337" y="628"/>
                </a:lnTo>
                <a:lnTo>
                  <a:pt x="3333" y="659"/>
                </a:lnTo>
                <a:lnTo>
                  <a:pt x="3330" y="691"/>
                </a:lnTo>
                <a:lnTo>
                  <a:pt x="3329" y="722"/>
                </a:lnTo>
                <a:lnTo>
                  <a:pt x="3329" y="754"/>
                </a:lnTo>
                <a:lnTo>
                  <a:pt x="3331" y="784"/>
                </a:lnTo>
                <a:lnTo>
                  <a:pt x="3333" y="812"/>
                </a:lnTo>
                <a:lnTo>
                  <a:pt x="3336" y="838"/>
                </a:lnTo>
                <a:lnTo>
                  <a:pt x="3387" y="854"/>
                </a:lnTo>
                <a:lnTo>
                  <a:pt x="3431" y="868"/>
                </a:lnTo>
                <a:lnTo>
                  <a:pt x="3469" y="880"/>
                </a:lnTo>
                <a:lnTo>
                  <a:pt x="3500" y="891"/>
                </a:lnTo>
                <a:lnTo>
                  <a:pt x="3526" y="902"/>
                </a:lnTo>
                <a:lnTo>
                  <a:pt x="3547" y="913"/>
                </a:lnTo>
                <a:lnTo>
                  <a:pt x="3563" y="922"/>
                </a:lnTo>
                <a:lnTo>
                  <a:pt x="3575" y="930"/>
                </a:lnTo>
                <a:lnTo>
                  <a:pt x="3584" y="938"/>
                </a:lnTo>
                <a:lnTo>
                  <a:pt x="3589" y="945"/>
                </a:lnTo>
                <a:lnTo>
                  <a:pt x="3592" y="951"/>
                </a:lnTo>
                <a:lnTo>
                  <a:pt x="3592" y="955"/>
                </a:lnTo>
                <a:lnTo>
                  <a:pt x="3591" y="960"/>
                </a:lnTo>
                <a:lnTo>
                  <a:pt x="3587" y="964"/>
                </a:lnTo>
                <a:lnTo>
                  <a:pt x="3584" y="967"/>
                </a:lnTo>
                <a:lnTo>
                  <a:pt x="3580" y="970"/>
                </a:lnTo>
                <a:lnTo>
                  <a:pt x="3576" y="972"/>
                </a:lnTo>
                <a:lnTo>
                  <a:pt x="3572" y="973"/>
                </a:lnTo>
                <a:lnTo>
                  <a:pt x="3570" y="974"/>
                </a:lnTo>
                <a:lnTo>
                  <a:pt x="3569" y="974"/>
                </a:lnTo>
                <a:lnTo>
                  <a:pt x="3401" y="1014"/>
                </a:lnTo>
                <a:lnTo>
                  <a:pt x="3417" y="1033"/>
                </a:lnTo>
                <a:lnTo>
                  <a:pt x="3432" y="1056"/>
                </a:lnTo>
                <a:lnTo>
                  <a:pt x="3446" y="1082"/>
                </a:lnTo>
                <a:lnTo>
                  <a:pt x="3458" y="1112"/>
                </a:lnTo>
                <a:lnTo>
                  <a:pt x="3468" y="1145"/>
                </a:lnTo>
                <a:lnTo>
                  <a:pt x="3475" y="1182"/>
                </a:lnTo>
                <a:lnTo>
                  <a:pt x="3481" y="1223"/>
                </a:lnTo>
                <a:lnTo>
                  <a:pt x="3483" y="1269"/>
                </a:lnTo>
                <a:lnTo>
                  <a:pt x="3482" y="1319"/>
                </a:lnTo>
                <a:lnTo>
                  <a:pt x="3478" y="1370"/>
                </a:lnTo>
                <a:lnTo>
                  <a:pt x="3471" y="1415"/>
                </a:lnTo>
                <a:lnTo>
                  <a:pt x="3462" y="1456"/>
                </a:lnTo>
                <a:lnTo>
                  <a:pt x="3452" y="1493"/>
                </a:lnTo>
                <a:lnTo>
                  <a:pt x="3440" y="1526"/>
                </a:lnTo>
                <a:lnTo>
                  <a:pt x="3427" y="1555"/>
                </a:lnTo>
                <a:lnTo>
                  <a:pt x="3413" y="1581"/>
                </a:lnTo>
                <a:lnTo>
                  <a:pt x="3399" y="1603"/>
                </a:lnTo>
                <a:lnTo>
                  <a:pt x="3384" y="1621"/>
                </a:lnTo>
                <a:lnTo>
                  <a:pt x="3369" y="1637"/>
                </a:lnTo>
                <a:lnTo>
                  <a:pt x="3355" y="1651"/>
                </a:lnTo>
                <a:lnTo>
                  <a:pt x="3341" y="1662"/>
                </a:lnTo>
                <a:lnTo>
                  <a:pt x="3326" y="1671"/>
                </a:lnTo>
                <a:lnTo>
                  <a:pt x="3412" y="1696"/>
                </a:lnTo>
                <a:lnTo>
                  <a:pt x="3423" y="1712"/>
                </a:lnTo>
                <a:lnTo>
                  <a:pt x="3427" y="1727"/>
                </a:lnTo>
                <a:lnTo>
                  <a:pt x="3425" y="1741"/>
                </a:lnTo>
                <a:lnTo>
                  <a:pt x="3417" y="1754"/>
                </a:lnTo>
                <a:lnTo>
                  <a:pt x="3405" y="1767"/>
                </a:lnTo>
                <a:lnTo>
                  <a:pt x="3388" y="1778"/>
                </a:lnTo>
                <a:lnTo>
                  <a:pt x="3367" y="1789"/>
                </a:lnTo>
                <a:lnTo>
                  <a:pt x="3343" y="1800"/>
                </a:lnTo>
                <a:lnTo>
                  <a:pt x="3317" y="1809"/>
                </a:lnTo>
                <a:lnTo>
                  <a:pt x="3314" y="1811"/>
                </a:lnTo>
                <a:lnTo>
                  <a:pt x="3312" y="1813"/>
                </a:lnTo>
                <a:lnTo>
                  <a:pt x="3290" y="1829"/>
                </a:lnTo>
                <a:lnTo>
                  <a:pt x="3272" y="1850"/>
                </a:lnTo>
                <a:lnTo>
                  <a:pt x="3257" y="1874"/>
                </a:lnTo>
                <a:lnTo>
                  <a:pt x="3244" y="1900"/>
                </a:lnTo>
                <a:lnTo>
                  <a:pt x="3235" y="1928"/>
                </a:lnTo>
                <a:lnTo>
                  <a:pt x="3229" y="1958"/>
                </a:lnTo>
                <a:lnTo>
                  <a:pt x="3223" y="1990"/>
                </a:lnTo>
                <a:lnTo>
                  <a:pt x="3221" y="2021"/>
                </a:lnTo>
                <a:lnTo>
                  <a:pt x="3220" y="2054"/>
                </a:lnTo>
                <a:lnTo>
                  <a:pt x="3220" y="2085"/>
                </a:lnTo>
                <a:lnTo>
                  <a:pt x="3221" y="2114"/>
                </a:lnTo>
                <a:lnTo>
                  <a:pt x="3223" y="2143"/>
                </a:lnTo>
                <a:lnTo>
                  <a:pt x="3227" y="2170"/>
                </a:lnTo>
                <a:lnTo>
                  <a:pt x="3278" y="2184"/>
                </a:lnTo>
                <a:lnTo>
                  <a:pt x="3322" y="2198"/>
                </a:lnTo>
                <a:lnTo>
                  <a:pt x="3359" y="2211"/>
                </a:lnTo>
                <a:lnTo>
                  <a:pt x="3391" y="2223"/>
                </a:lnTo>
                <a:lnTo>
                  <a:pt x="3417" y="2234"/>
                </a:lnTo>
                <a:lnTo>
                  <a:pt x="3438" y="2243"/>
                </a:lnTo>
                <a:lnTo>
                  <a:pt x="3454" y="2253"/>
                </a:lnTo>
                <a:lnTo>
                  <a:pt x="3467" y="2261"/>
                </a:lnTo>
                <a:lnTo>
                  <a:pt x="3474" y="2268"/>
                </a:lnTo>
                <a:lnTo>
                  <a:pt x="3480" y="2276"/>
                </a:lnTo>
                <a:lnTo>
                  <a:pt x="3483" y="2281"/>
                </a:lnTo>
                <a:lnTo>
                  <a:pt x="3483" y="2287"/>
                </a:lnTo>
                <a:lnTo>
                  <a:pt x="3481" y="2291"/>
                </a:lnTo>
                <a:lnTo>
                  <a:pt x="3479" y="2295"/>
                </a:lnTo>
                <a:lnTo>
                  <a:pt x="3475" y="2299"/>
                </a:lnTo>
                <a:lnTo>
                  <a:pt x="3471" y="2301"/>
                </a:lnTo>
                <a:lnTo>
                  <a:pt x="3467" y="2303"/>
                </a:lnTo>
                <a:lnTo>
                  <a:pt x="3463" y="2304"/>
                </a:lnTo>
                <a:lnTo>
                  <a:pt x="3461" y="2305"/>
                </a:lnTo>
                <a:lnTo>
                  <a:pt x="3460" y="2305"/>
                </a:lnTo>
                <a:lnTo>
                  <a:pt x="1504" y="2773"/>
                </a:lnTo>
                <a:lnTo>
                  <a:pt x="207" y="2357"/>
                </a:lnTo>
                <a:lnTo>
                  <a:pt x="206" y="2357"/>
                </a:lnTo>
                <a:lnTo>
                  <a:pt x="202" y="2356"/>
                </a:lnTo>
                <a:lnTo>
                  <a:pt x="195" y="2354"/>
                </a:lnTo>
                <a:lnTo>
                  <a:pt x="186" y="2351"/>
                </a:lnTo>
                <a:lnTo>
                  <a:pt x="175" y="2346"/>
                </a:lnTo>
                <a:lnTo>
                  <a:pt x="163" y="2340"/>
                </a:lnTo>
                <a:lnTo>
                  <a:pt x="149" y="2332"/>
                </a:lnTo>
                <a:lnTo>
                  <a:pt x="135" y="2321"/>
                </a:lnTo>
                <a:lnTo>
                  <a:pt x="120" y="2308"/>
                </a:lnTo>
                <a:lnTo>
                  <a:pt x="104" y="2293"/>
                </a:lnTo>
                <a:lnTo>
                  <a:pt x="89" y="2275"/>
                </a:lnTo>
                <a:lnTo>
                  <a:pt x="73" y="2252"/>
                </a:lnTo>
                <a:lnTo>
                  <a:pt x="59" y="2227"/>
                </a:lnTo>
                <a:lnTo>
                  <a:pt x="45" y="2198"/>
                </a:lnTo>
                <a:lnTo>
                  <a:pt x="33" y="2164"/>
                </a:lnTo>
                <a:lnTo>
                  <a:pt x="22" y="2126"/>
                </a:lnTo>
                <a:lnTo>
                  <a:pt x="13" y="2084"/>
                </a:lnTo>
                <a:lnTo>
                  <a:pt x="5" y="2036"/>
                </a:lnTo>
                <a:lnTo>
                  <a:pt x="1" y="1984"/>
                </a:lnTo>
                <a:lnTo>
                  <a:pt x="0" y="1938"/>
                </a:lnTo>
                <a:lnTo>
                  <a:pt x="2" y="1894"/>
                </a:lnTo>
                <a:lnTo>
                  <a:pt x="7" y="1855"/>
                </a:lnTo>
                <a:lnTo>
                  <a:pt x="13" y="1819"/>
                </a:lnTo>
                <a:lnTo>
                  <a:pt x="22" y="1787"/>
                </a:lnTo>
                <a:lnTo>
                  <a:pt x="33" y="1759"/>
                </a:lnTo>
                <a:lnTo>
                  <a:pt x="45" y="1733"/>
                </a:lnTo>
                <a:lnTo>
                  <a:pt x="58" y="1711"/>
                </a:lnTo>
                <a:lnTo>
                  <a:pt x="72" y="1690"/>
                </a:lnTo>
                <a:lnTo>
                  <a:pt x="88" y="1673"/>
                </a:lnTo>
                <a:lnTo>
                  <a:pt x="103" y="1659"/>
                </a:lnTo>
                <a:lnTo>
                  <a:pt x="23" y="1639"/>
                </a:lnTo>
                <a:lnTo>
                  <a:pt x="22" y="1639"/>
                </a:lnTo>
                <a:lnTo>
                  <a:pt x="20" y="1638"/>
                </a:lnTo>
                <a:lnTo>
                  <a:pt x="16" y="1637"/>
                </a:lnTo>
                <a:lnTo>
                  <a:pt x="12" y="1635"/>
                </a:lnTo>
                <a:lnTo>
                  <a:pt x="8" y="1633"/>
                </a:lnTo>
                <a:lnTo>
                  <a:pt x="4" y="1630"/>
                </a:lnTo>
                <a:lnTo>
                  <a:pt x="2" y="1625"/>
                </a:lnTo>
                <a:lnTo>
                  <a:pt x="0" y="1621"/>
                </a:lnTo>
                <a:lnTo>
                  <a:pt x="0" y="1616"/>
                </a:lnTo>
                <a:lnTo>
                  <a:pt x="3" y="1610"/>
                </a:lnTo>
                <a:lnTo>
                  <a:pt x="9" y="1604"/>
                </a:lnTo>
                <a:lnTo>
                  <a:pt x="16" y="1596"/>
                </a:lnTo>
                <a:lnTo>
                  <a:pt x="30" y="1587"/>
                </a:lnTo>
                <a:lnTo>
                  <a:pt x="45" y="1578"/>
                </a:lnTo>
                <a:lnTo>
                  <a:pt x="66" y="1568"/>
                </a:lnTo>
                <a:lnTo>
                  <a:pt x="92" y="1557"/>
                </a:lnTo>
                <a:lnTo>
                  <a:pt x="124" y="1545"/>
                </a:lnTo>
                <a:lnTo>
                  <a:pt x="161" y="1532"/>
                </a:lnTo>
                <a:lnTo>
                  <a:pt x="205" y="1519"/>
                </a:lnTo>
                <a:lnTo>
                  <a:pt x="257" y="1504"/>
                </a:lnTo>
                <a:lnTo>
                  <a:pt x="260" y="1478"/>
                </a:lnTo>
                <a:lnTo>
                  <a:pt x="262" y="1450"/>
                </a:lnTo>
                <a:lnTo>
                  <a:pt x="263" y="1419"/>
                </a:lnTo>
                <a:lnTo>
                  <a:pt x="263" y="1388"/>
                </a:lnTo>
                <a:lnTo>
                  <a:pt x="262" y="1357"/>
                </a:lnTo>
                <a:lnTo>
                  <a:pt x="260" y="1324"/>
                </a:lnTo>
                <a:lnTo>
                  <a:pt x="254" y="1293"/>
                </a:lnTo>
                <a:lnTo>
                  <a:pt x="248" y="1263"/>
                </a:lnTo>
                <a:lnTo>
                  <a:pt x="238" y="1234"/>
                </a:lnTo>
                <a:lnTo>
                  <a:pt x="226" y="1208"/>
                </a:lnTo>
                <a:lnTo>
                  <a:pt x="212" y="1184"/>
                </a:lnTo>
                <a:lnTo>
                  <a:pt x="193" y="1164"/>
                </a:lnTo>
                <a:lnTo>
                  <a:pt x="171" y="1147"/>
                </a:lnTo>
                <a:lnTo>
                  <a:pt x="169" y="1145"/>
                </a:lnTo>
                <a:lnTo>
                  <a:pt x="167" y="1143"/>
                </a:lnTo>
                <a:lnTo>
                  <a:pt x="140" y="1134"/>
                </a:lnTo>
                <a:lnTo>
                  <a:pt x="116" y="1125"/>
                </a:lnTo>
                <a:lnTo>
                  <a:pt x="95" y="1114"/>
                </a:lnTo>
                <a:lnTo>
                  <a:pt x="78" y="1102"/>
                </a:lnTo>
                <a:lnTo>
                  <a:pt x="66" y="1090"/>
                </a:lnTo>
                <a:lnTo>
                  <a:pt x="58" y="1076"/>
                </a:lnTo>
                <a:lnTo>
                  <a:pt x="56" y="1062"/>
                </a:lnTo>
                <a:lnTo>
                  <a:pt x="60" y="1046"/>
                </a:lnTo>
                <a:lnTo>
                  <a:pt x="71" y="1031"/>
                </a:lnTo>
                <a:lnTo>
                  <a:pt x="234" y="983"/>
                </a:lnTo>
                <a:lnTo>
                  <a:pt x="219" y="968"/>
                </a:lnTo>
                <a:lnTo>
                  <a:pt x="205" y="952"/>
                </a:lnTo>
                <a:lnTo>
                  <a:pt x="191" y="933"/>
                </a:lnTo>
                <a:lnTo>
                  <a:pt x="177" y="911"/>
                </a:lnTo>
                <a:lnTo>
                  <a:pt x="163" y="886"/>
                </a:lnTo>
                <a:lnTo>
                  <a:pt x="150" y="857"/>
                </a:lnTo>
                <a:lnTo>
                  <a:pt x="139" y="824"/>
                </a:lnTo>
                <a:lnTo>
                  <a:pt x="129" y="788"/>
                </a:lnTo>
                <a:lnTo>
                  <a:pt x="121" y="748"/>
                </a:lnTo>
                <a:lnTo>
                  <a:pt x="114" y="703"/>
                </a:lnTo>
                <a:lnTo>
                  <a:pt x="111" y="654"/>
                </a:lnTo>
                <a:lnTo>
                  <a:pt x="109" y="604"/>
                </a:lnTo>
                <a:lnTo>
                  <a:pt x="111" y="559"/>
                </a:lnTo>
                <a:lnTo>
                  <a:pt x="116" y="517"/>
                </a:lnTo>
                <a:lnTo>
                  <a:pt x="124" y="481"/>
                </a:lnTo>
                <a:lnTo>
                  <a:pt x="134" y="447"/>
                </a:lnTo>
                <a:lnTo>
                  <a:pt x="146" y="418"/>
                </a:lnTo>
                <a:lnTo>
                  <a:pt x="160" y="392"/>
                </a:lnTo>
                <a:lnTo>
                  <a:pt x="174" y="369"/>
                </a:lnTo>
                <a:lnTo>
                  <a:pt x="190" y="349"/>
                </a:lnTo>
                <a:lnTo>
                  <a:pt x="206" y="333"/>
                </a:lnTo>
                <a:lnTo>
                  <a:pt x="223" y="318"/>
                </a:lnTo>
                <a:lnTo>
                  <a:pt x="238" y="307"/>
                </a:lnTo>
                <a:lnTo>
                  <a:pt x="254" y="297"/>
                </a:lnTo>
                <a:lnTo>
                  <a:pt x="269" y="290"/>
                </a:lnTo>
                <a:lnTo>
                  <a:pt x="282" y="283"/>
                </a:lnTo>
                <a:lnTo>
                  <a:pt x="294" y="279"/>
                </a:lnTo>
                <a:lnTo>
                  <a:pt x="304" y="276"/>
                </a:lnTo>
                <a:lnTo>
                  <a:pt x="310" y="275"/>
                </a:lnTo>
                <a:lnTo>
                  <a:pt x="316" y="274"/>
                </a:lnTo>
                <a:lnTo>
                  <a:pt x="317" y="274"/>
                </a:lnTo>
                <a:lnTo>
                  <a:pt x="2298"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Tree>
    <p:extLst>
      <p:ext uri="{BB962C8B-B14F-4D97-AF65-F5344CB8AC3E}">
        <p14:creationId xmlns:p14="http://schemas.microsoft.com/office/powerpoint/2010/main" val="2559582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2F10-10C7-49FB-9CFD-7E2E9C45F474}"/>
              </a:ext>
            </a:extLst>
          </p:cNvPr>
          <p:cNvSpPr>
            <a:spLocks noGrp="1"/>
          </p:cNvSpPr>
          <p:nvPr>
            <p:ph type="title" hasCustomPrompt="1"/>
          </p:nvPr>
        </p:nvSpPr>
        <p:spPr>
          <a:xfrm>
            <a:off x="571500" y="296545"/>
            <a:ext cx="10782300" cy="1325563"/>
          </a:xfrm>
          <a:prstGeom prst="rect">
            <a:avLst/>
          </a:prstGeom>
        </p:spPr>
        <p:txBody>
          <a:bodyPr/>
          <a:lstStyle>
            <a:lvl1pPr>
              <a:defRPr sz="3200" b="1"/>
            </a:lvl1pPr>
          </a:lstStyle>
          <a:p>
            <a:r>
              <a:rPr lang="en-US" err="1"/>
              <a:t>Titre</a:t>
            </a:r>
            <a:r>
              <a:rPr lang="en-US"/>
              <a:t> </a:t>
            </a:r>
            <a:endParaRPr lang="fr-FR"/>
          </a:p>
        </p:txBody>
      </p:sp>
      <p:sp>
        <p:nvSpPr>
          <p:cNvPr id="3" name="Content Placeholder 2">
            <a:extLst>
              <a:ext uri="{FF2B5EF4-FFF2-40B4-BE49-F238E27FC236}">
                <a16:creationId xmlns:a16="http://schemas.microsoft.com/office/drawing/2014/main" id="{F268842A-D02F-40D2-8FD1-DBD0FA13ADA4}"/>
              </a:ext>
            </a:extLst>
          </p:cNvPr>
          <p:cNvSpPr>
            <a:spLocks noGrp="1"/>
          </p:cNvSpPr>
          <p:nvPr>
            <p:ph idx="1" hasCustomPrompt="1"/>
          </p:nvPr>
        </p:nvSpPr>
        <p:spPr>
          <a:xfrm>
            <a:off x="7300913" y="2611239"/>
            <a:ext cx="4205287" cy="1096363"/>
          </a:xfrm>
          <a:prstGeom prst="rect">
            <a:avLst/>
          </a:prstGeom>
          <a:solidFill>
            <a:schemeClr val="accent2"/>
          </a:solidFill>
        </p:spPr>
        <p:txBody>
          <a:bodyPr lIns="360000" tIns="360000" rIns="360000" bIns="360000" anchor="ctr">
            <a:spAutoFit/>
          </a:bodyPr>
          <a:lstStyle>
            <a:lvl1pPr marL="0" indent="0" algn="l">
              <a:lnSpc>
                <a:spcPct val="100000"/>
              </a:lnSpc>
              <a:buNone/>
              <a:defRPr lang="en-US" sz="2400" dirty="0"/>
            </a:lvl1pPr>
            <a:lvl2pPr>
              <a:defRPr lang="en-US" dirty="0"/>
            </a:lvl2pPr>
            <a:lvl3pPr>
              <a:defRPr lang="en-US" dirty="0"/>
            </a:lvl3pPr>
            <a:lvl4pPr>
              <a:defRPr lang="en-US" dirty="0"/>
            </a:lvl4pPr>
            <a:lvl5pPr>
              <a:defRPr lang="fr-FR" dirty="0"/>
            </a:lvl5pPr>
          </a:lstStyle>
          <a:p>
            <a:pPr marL="228600" lvl="0" indent="-228600" algn="just"/>
            <a:r>
              <a:rPr lang="en-US" err="1"/>
              <a:t>Texte</a:t>
            </a:r>
            <a:r>
              <a:rPr lang="en-US"/>
              <a:t> </a:t>
            </a:r>
          </a:p>
        </p:txBody>
      </p:sp>
      <p:sp>
        <p:nvSpPr>
          <p:cNvPr id="4" name="Footer Placeholder 4">
            <a:extLst>
              <a:ext uri="{FF2B5EF4-FFF2-40B4-BE49-F238E27FC236}">
                <a16:creationId xmlns:a16="http://schemas.microsoft.com/office/drawing/2014/main" id="{471C1A83-FA76-44F2-938D-298946FCB273}"/>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D22AE4B6-CA19-4154-AEFA-717CE946894E}"/>
              </a:ext>
            </a:extLst>
          </p:cNvPr>
          <p:cNvSpPr>
            <a:spLocks noGrp="1"/>
          </p:cNvSpPr>
          <p:nvPr>
            <p:ph idx="12" hasCustomPrompt="1"/>
          </p:nvPr>
        </p:nvSpPr>
        <p:spPr>
          <a:xfrm>
            <a:off x="1238595" y="1622108"/>
            <a:ext cx="3269036" cy="1059430"/>
          </a:xfrm>
          <a:prstGeom prst="rect">
            <a:avLst/>
          </a:prstGeom>
        </p:spPr>
        <p:txBody>
          <a:bodyPr anchor="b"/>
          <a:lstStyle>
            <a:lvl1pPr marL="0" indent="0">
              <a:lnSpc>
                <a:spcPct val="100000"/>
              </a:lnSpc>
              <a:buNone/>
              <a:defRPr lang="en-US" sz="1800" b="1" dirty="0">
                <a:solidFill>
                  <a:schemeClr val="tx2"/>
                </a:solidFill>
              </a:defRPr>
            </a:lvl1pPr>
          </a:lstStyle>
          <a:p>
            <a:pPr marL="228600" lvl="0" indent="-228600"/>
            <a:r>
              <a:rPr lang="en-US" err="1"/>
              <a:t>Texte</a:t>
            </a:r>
            <a:r>
              <a:rPr lang="en-US"/>
              <a:t> </a:t>
            </a:r>
          </a:p>
        </p:txBody>
      </p:sp>
      <p:sp>
        <p:nvSpPr>
          <p:cNvPr id="7" name="Content Placeholder 2">
            <a:extLst>
              <a:ext uri="{FF2B5EF4-FFF2-40B4-BE49-F238E27FC236}">
                <a16:creationId xmlns:a16="http://schemas.microsoft.com/office/drawing/2014/main" id="{055FEFAE-5DF6-4AF3-AD69-C60671B30A78}"/>
              </a:ext>
            </a:extLst>
          </p:cNvPr>
          <p:cNvSpPr>
            <a:spLocks noGrp="1"/>
          </p:cNvSpPr>
          <p:nvPr>
            <p:ph idx="13" hasCustomPrompt="1"/>
          </p:nvPr>
        </p:nvSpPr>
        <p:spPr>
          <a:xfrm>
            <a:off x="1087305" y="2818258"/>
            <a:ext cx="3604123" cy="2891011"/>
          </a:xfrm>
          <a:prstGeom prst="rect">
            <a:avLst/>
          </a:prstGeom>
          <a:noFill/>
        </p:spPr>
        <p:txBody>
          <a:bodyPr lIns="0" rIns="252000">
            <a:noAutofit/>
          </a:bodyPr>
          <a:lstStyle>
            <a:lvl1pPr marL="228600" marR="0" indent="39688"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lang="en-US" sz="2000" b="0" i="1" baseline="0" dirty="0"/>
            </a:lvl1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err="1"/>
              <a:t>Extrait</a:t>
            </a:r>
            <a:endParaRPr lang="en-US"/>
          </a:p>
        </p:txBody>
      </p:sp>
      <p:sp>
        <p:nvSpPr>
          <p:cNvPr id="8" name="Text Placeholder 13">
            <a:extLst>
              <a:ext uri="{FF2B5EF4-FFF2-40B4-BE49-F238E27FC236}">
                <a16:creationId xmlns:a16="http://schemas.microsoft.com/office/drawing/2014/main" id="{B7AAE127-5C4E-4825-84B2-47248376C07F}"/>
              </a:ext>
            </a:extLst>
          </p:cNvPr>
          <p:cNvSpPr>
            <a:spLocks noGrp="1"/>
          </p:cNvSpPr>
          <p:nvPr>
            <p:ph type="body" sz="quarter" idx="14" hasCustomPrompt="1"/>
          </p:nvPr>
        </p:nvSpPr>
        <p:spPr>
          <a:xfrm>
            <a:off x="4838466" y="5350266"/>
            <a:ext cx="438393" cy="387735"/>
          </a:xfrm>
          <a:prstGeom prst="rect">
            <a:avLst/>
          </a:prstGeom>
          <a:blipFill dpi="0" rotWithShape="1">
            <a:blip r:embed="rId2"/>
            <a:srcRect/>
            <a:stretch>
              <a:fillRect b="2000"/>
            </a:stretch>
          </a:blipFill>
        </p:spPr>
        <p:txBody>
          <a:bodyPr/>
          <a:lstStyle>
            <a:lvl1pPr marL="0" indent="0">
              <a:buFontTx/>
              <a:buNone/>
              <a:defRPr sz="1050">
                <a:solidFill>
                  <a:srgbClr val="DADADA"/>
                </a:solidFill>
              </a:defRPr>
            </a:lvl1pPr>
          </a:lstStyle>
          <a:p>
            <a:pPr lvl="0"/>
            <a:r>
              <a:rPr lang="en-US"/>
              <a:t>h</a:t>
            </a:r>
            <a:endParaRPr lang="fr-FR"/>
          </a:p>
        </p:txBody>
      </p:sp>
      <p:sp>
        <p:nvSpPr>
          <p:cNvPr id="9" name="Text Placeholder 13">
            <a:extLst>
              <a:ext uri="{FF2B5EF4-FFF2-40B4-BE49-F238E27FC236}">
                <a16:creationId xmlns:a16="http://schemas.microsoft.com/office/drawing/2014/main" id="{FE39E22C-8FF8-453E-94C3-8506CE13001B}"/>
              </a:ext>
            </a:extLst>
          </p:cNvPr>
          <p:cNvSpPr>
            <a:spLocks noGrp="1"/>
          </p:cNvSpPr>
          <p:nvPr>
            <p:ph type="body" sz="quarter" idx="15" hasCustomPrompt="1"/>
          </p:nvPr>
        </p:nvSpPr>
        <p:spPr>
          <a:xfrm>
            <a:off x="648912" y="2818258"/>
            <a:ext cx="438393" cy="404265"/>
          </a:xfrm>
          <a:prstGeom prst="rect">
            <a:avLst/>
          </a:prstGeom>
          <a:blipFill dpi="0" rotWithShape="1">
            <a:blip r:embed="rId2"/>
            <a:srcRect/>
            <a:stretch>
              <a:fillRect b="2000"/>
            </a:stretch>
          </a:blipFill>
        </p:spPr>
        <p:txBody>
          <a:bodyPr/>
          <a:lstStyle>
            <a:lvl1pPr marL="0" indent="0">
              <a:buFontTx/>
              <a:buNone/>
              <a:defRPr sz="1050">
                <a:solidFill>
                  <a:srgbClr val="DADADA"/>
                </a:solidFill>
              </a:defRPr>
            </a:lvl1pPr>
          </a:lstStyle>
          <a:p>
            <a:pPr lvl="0"/>
            <a:r>
              <a:rPr lang="en-US"/>
              <a:t>h</a:t>
            </a:r>
            <a:endParaRPr lang="fr-FR"/>
          </a:p>
        </p:txBody>
      </p:sp>
      <p:sp>
        <p:nvSpPr>
          <p:cNvPr id="10" name="Text Placeholder 13">
            <a:extLst>
              <a:ext uri="{FF2B5EF4-FFF2-40B4-BE49-F238E27FC236}">
                <a16:creationId xmlns:a16="http://schemas.microsoft.com/office/drawing/2014/main" id="{52557FA3-D0F3-43ED-A2F4-0C12C9CA1A59}"/>
              </a:ext>
            </a:extLst>
          </p:cNvPr>
          <p:cNvSpPr>
            <a:spLocks noGrp="1"/>
          </p:cNvSpPr>
          <p:nvPr>
            <p:ph type="body" sz="quarter" idx="17" hasCustomPrompt="1"/>
          </p:nvPr>
        </p:nvSpPr>
        <p:spPr>
          <a:xfrm>
            <a:off x="5350378" y="3368966"/>
            <a:ext cx="1224544" cy="606398"/>
          </a:xfrm>
          <a:prstGeom prst="rect">
            <a:avLst/>
          </a:prstGeom>
          <a:blipFill dpi="0" rotWithShape="1">
            <a:blip r:embed="rId3"/>
            <a:srcRect/>
            <a:stretch>
              <a:fillRect b="2000"/>
            </a:stretch>
          </a:blipFill>
        </p:spPr>
        <p:txBody>
          <a:bodyPr/>
          <a:lstStyle>
            <a:lvl1pPr marL="0" indent="0">
              <a:buFontTx/>
              <a:buNone/>
              <a:defRPr sz="1050">
                <a:solidFill>
                  <a:srgbClr val="DADADA"/>
                </a:solidFill>
              </a:defRPr>
            </a:lvl1pPr>
          </a:lstStyle>
          <a:p>
            <a:pPr lvl="0"/>
            <a:r>
              <a:rPr lang="en-US"/>
              <a:t>h</a:t>
            </a:r>
            <a:endParaRPr lang="fr-FR"/>
          </a:p>
        </p:txBody>
      </p:sp>
    </p:spTree>
    <p:extLst>
      <p:ext uri="{BB962C8B-B14F-4D97-AF65-F5344CB8AC3E}">
        <p14:creationId xmlns:p14="http://schemas.microsoft.com/office/powerpoint/2010/main" val="19409985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e 1 colonn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6545"/>
            <a:ext cx="10515600" cy="97345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p:cNvSpPr>
            <a:spLocks noGrp="1"/>
          </p:cNvSpPr>
          <p:nvPr>
            <p:ph idx="1" hasCustomPrompt="1"/>
          </p:nvPr>
        </p:nvSpPr>
        <p:spPr>
          <a:xfrm>
            <a:off x="838200" y="1270000"/>
            <a:ext cx="10515600" cy="4351338"/>
          </a:xfrm>
          <a:prstGeom prst="rect">
            <a:avLst/>
          </a:prstGeom>
        </p:spPr>
        <p:txBody>
          <a:bodyPr/>
          <a:lstStyle>
            <a:lvl1pPr marL="88900" indent="-88900" algn="l" defTabSz="914400" rtl="0" eaLnBrk="1" latinLnBrk="0" hangingPunct="1">
              <a:lnSpc>
                <a:spcPct val="90000"/>
              </a:lnSpc>
              <a:spcBef>
                <a:spcPts val="2400"/>
              </a:spcBef>
              <a:buClr>
                <a:schemeClr val="bg1"/>
              </a:buClr>
              <a:buFont typeface="Arial" panose="020B0604020202020204" pitchFamily="34" charset="0"/>
              <a:buChar char="•"/>
              <a:defRPr lang="en-US" sz="2000" b="1" kern="1200" baseline="0" dirty="0">
                <a:solidFill>
                  <a:schemeClr val="tx2"/>
                </a:solidFill>
                <a:latin typeface="+mn-lt"/>
                <a:ea typeface="+mn-ea"/>
                <a:cs typeface="+mn-cs"/>
              </a:defRPr>
            </a:lvl1pPr>
            <a:lvl2pPr marL="266700" indent="-177800" algn="l">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5" name="Footer Placeholder 4"/>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Tree>
    <p:extLst>
      <p:ext uri="{BB962C8B-B14F-4D97-AF65-F5344CB8AC3E}">
        <p14:creationId xmlns:p14="http://schemas.microsoft.com/office/powerpoint/2010/main" val="363350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98D9-0E0D-4076-AC14-D61CD792C95D}"/>
              </a:ext>
            </a:extLst>
          </p:cNvPr>
          <p:cNvSpPr>
            <a:spLocks noGrp="1"/>
          </p:cNvSpPr>
          <p:nvPr>
            <p:ph type="title" hasCustomPrompt="1"/>
          </p:nvPr>
        </p:nvSpPr>
        <p:spPr>
          <a:xfrm>
            <a:off x="838200" y="296545"/>
            <a:ext cx="10515600" cy="97345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Footer Placeholder 4">
            <a:extLst>
              <a:ext uri="{FF2B5EF4-FFF2-40B4-BE49-F238E27FC236}">
                <a16:creationId xmlns:a16="http://schemas.microsoft.com/office/drawing/2014/main" id="{897D3E8A-B286-47AC-9E99-13F2ED8B5327}"/>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Tree>
    <p:extLst>
      <p:ext uri="{BB962C8B-B14F-4D97-AF65-F5344CB8AC3E}">
        <p14:creationId xmlns:p14="http://schemas.microsoft.com/office/powerpoint/2010/main" val="3487801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198D9-0E0D-4076-AC14-D61CD792C95D}"/>
              </a:ext>
            </a:extLst>
          </p:cNvPr>
          <p:cNvSpPr>
            <a:spLocks noGrp="1"/>
          </p:cNvSpPr>
          <p:nvPr>
            <p:ph type="title" hasCustomPrompt="1"/>
          </p:nvPr>
        </p:nvSpPr>
        <p:spPr>
          <a:xfrm>
            <a:off x="838200" y="296545"/>
            <a:ext cx="10515600" cy="97345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Footer Placeholder 4">
            <a:extLst>
              <a:ext uri="{FF2B5EF4-FFF2-40B4-BE49-F238E27FC236}">
                <a16:creationId xmlns:a16="http://schemas.microsoft.com/office/drawing/2014/main" id="{897D3E8A-B286-47AC-9E99-13F2ED8B5327}"/>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5" name="Footer Placeholder 4">
            <a:extLst>
              <a:ext uri="{FF2B5EF4-FFF2-40B4-BE49-F238E27FC236}">
                <a16:creationId xmlns:a16="http://schemas.microsoft.com/office/drawing/2014/main" id="{D0D857C5-A2A4-4923-9413-A2779CC1B149}"/>
              </a:ext>
            </a:extLst>
          </p:cNvPr>
          <p:cNvSpPr txBox="1">
            <a:spLocks/>
          </p:cNvSpPr>
          <p:nvPr userDrawn="1"/>
        </p:nvSpPr>
        <p:spPr>
          <a:xfrm>
            <a:off x="114300" y="6458280"/>
            <a:ext cx="4114800" cy="365125"/>
          </a:xfrm>
          <a:prstGeom prst="rect">
            <a:avLst/>
          </a:prstGeom>
        </p:spPr>
        <p:txBody>
          <a:bodyPr vert="horz" lIns="91440" tIns="45720" rIns="91440" bIns="45720" rtlCol="0" anchor="b"/>
          <a:lstStyle>
            <a:defPPr>
              <a:defRPr lang="fr-FR"/>
            </a:defPPr>
            <a:lvl1pPr marL="0" algn="ctr" defTabSz="914400" rtl="0" eaLnBrk="1" latinLnBrk="0" hangingPunct="1">
              <a:defRPr sz="105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Nom de la </a:t>
            </a:r>
            <a:r>
              <a:rPr lang="en-US" err="1"/>
              <a:t>présentation</a:t>
            </a:r>
            <a:endParaRPr lang="fr-FR"/>
          </a:p>
        </p:txBody>
      </p:sp>
      <p:sp>
        <p:nvSpPr>
          <p:cNvPr id="6" name="Slide Number Placeholder 5">
            <a:extLst>
              <a:ext uri="{FF2B5EF4-FFF2-40B4-BE49-F238E27FC236}">
                <a16:creationId xmlns:a16="http://schemas.microsoft.com/office/drawing/2014/main" id="{1317E80A-7BE3-4A23-B3C4-9B5A44D2977E}"/>
              </a:ext>
            </a:extLst>
          </p:cNvPr>
          <p:cNvSpPr>
            <a:spLocks noGrp="1"/>
          </p:cNvSpPr>
          <p:nvPr>
            <p:ph type="sldNum" sz="quarter" idx="4"/>
          </p:nvPr>
        </p:nvSpPr>
        <p:spPr>
          <a:xfrm>
            <a:off x="11353800" y="6588805"/>
            <a:ext cx="735702" cy="269195"/>
          </a:xfrm>
          <a:prstGeom prst="rect">
            <a:avLst/>
          </a:prstGeom>
          <a:noFill/>
          <a:effectLst/>
        </p:spPr>
        <p:txBody>
          <a:bodyPr/>
          <a:lstStyle>
            <a:lvl1pPr algn="ctr">
              <a:defRPr sz="1050">
                <a:solidFill>
                  <a:schemeClr val="bg1"/>
                </a:solidFill>
              </a:defRPr>
            </a:lvl1pPr>
          </a:lstStyle>
          <a:p>
            <a:fld id="{B90E16C9-0A27-4632-BE93-74127F7D6A94}" type="slidenum">
              <a:rPr lang="fr-FR" smtClean="0"/>
              <a:pPr/>
              <a:t>‹N°›</a:t>
            </a:fld>
            <a:endParaRPr lang="fr-FR"/>
          </a:p>
        </p:txBody>
      </p:sp>
      <p:sp>
        <p:nvSpPr>
          <p:cNvPr id="10" name="TextBox 7">
            <a:extLst>
              <a:ext uri="{FF2B5EF4-FFF2-40B4-BE49-F238E27FC236}">
                <a16:creationId xmlns:a16="http://schemas.microsoft.com/office/drawing/2014/main" id="{33CD1AAC-25AE-49DD-B1DC-D65E1970A86B}"/>
              </a:ext>
            </a:extLst>
          </p:cNvPr>
          <p:cNvSpPr txBox="1">
            <a:spLocks noChangeArrowheads="1"/>
          </p:cNvSpPr>
          <p:nvPr/>
        </p:nvSpPr>
        <p:spPr bwMode="auto">
          <a:xfrm>
            <a:off x="585447" y="1826842"/>
            <a:ext cx="3643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50000"/>
              </a:spcBef>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50000"/>
              </a:spcBef>
              <a:defRPr sz="3200">
                <a:solidFill>
                  <a:schemeClr val="tx1"/>
                </a:solidFill>
                <a:latin typeface="Arial" panose="020B0604020202020204" pitchFamily="34" charset="0"/>
                <a:ea typeface="ＭＳ Ｐゴシック" panose="020B0600070205080204" pitchFamily="34" charset="-128"/>
              </a:defRPr>
            </a:lvl2pPr>
            <a:lvl3pPr marL="1143000" indent="-228600">
              <a:spcBef>
                <a:spcPct val="50000"/>
              </a:spcBef>
              <a:defRPr sz="3200">
                <a:solidFill>
                  <a:schemeClr val="tx1"/>
                </a:solidFill>
                <a:latin typeface="Arial" panose="020B0604020202020204" pitchFamily="34" charset="0"/>
                <a:ea typeface="ＭＳ Ｐゴシック" panose="020B0600070205080204" pitchFamily="34" charset="-128"/>
              </a:defRPr>
            </a:lvl3pPr>
            <a:lvl4pPr marL="1600200" indent="-228600">
              <a:spcBef>
                <a:spcPct val="50000"/>
              </a:spcBef>
              <a:defRPr sz="3200">
                <a:solidFill>
                  <a:schemeClr val="tx1"/>
                </a:solidFill>
                <a:latin typeface="Arial" panose="020B0604020202020204" pitchFamily="34" charset="0"/>
                <a:ea typeface="ＭＳ Ｐゴシック" panose="020B0600070205080204" pitchFamily="34" charset="-128"/>
              </a:defRPr>
            </a:lvl4pPr>
            <a:lvl5pPr marL="2057400" indent="-228600">
              <a:spcBef>
                <a:spcPct val="50000"/>
              </a:spcBef>
              <a:defRPr sz="3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3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3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3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32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fr-FR">
              <a:latin typeface="+mj-lt"/>
              <a:cs typeface="Arial" panose="020B0604020202020204" pitchFamily="34" charset="0"/>
            </a:endParaRPr>
          </a:p>
        </p:txBody>
      </p:sp>
      <p:sp>
        <p:nvSpPr>
          <p:cNvPr id="16" name="Rectangle 15">
            <a:extLst>
              <a:ext uri="{FF2B5EF4-FFF2-40B4-BE49-F238E27FC236}">
                <a16:creationId xmlns:a16="http://schemas.microsoft.com/office/drawing/2014/main" id="{BBBD036D-BBF7-40FF-A6EE-76250EC8E7F6}"/>
              </a:ext>
            </a:extLst>
          </p:cNvPr>
          <p:cNvSpPr/>
          <p:nvPr/>
        </p:nvSpPr>
        <p:spPr bwMode="auto">
          <a:xfrm>
            <a:off x="838200" y="4394200"/>
            <a:ext cx="115888" cy="1080000"/>
          </a:xfrm>
          <a:prstGeom prst="rect">
            <a:avLst/>
          </a:prstGeom>
          <a:solidFill>
            <a:srgbClr val="E3464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latin typeface="+mj-lt"/>
            </a:endParaRPr>
          </a:p>
        </p:txBody>
      </p:sp>
      <p:sp>
        <p:nvSpPr>
          <p:cNvPr id="22" name="Rectangle 21">
            <a:extLst>
              <a:ext uri="{FF2B5EF4-FFF2-40B4-BE49-F238E27FC236}">
                <a16:creationId xmlns:a16="http://schemas.microsoft.com/office/drawing/2014/main" id="{C9615028-475B-4BA2-A030-5ECD3F5597C3}"/>
              </a:ext>
            </a:extLst>
          </p:cNvPr>
          <p:cNvSpPr/>
          <p:nvPr/>
        </p:nvSpPr>
        <p:spPr bwMode="auto">
          <a:xfrm>
            <a:off x="11164887" y="1540241"/>
            <a:ext cx="123825" cy="1080000"/>
          </a:xfrm>
          <a:prstGeom prst="rect">
            <a:avLst/>
          </a:prstGeom>
          <a:solidFill>
            <a:srgbClr val="C3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latin typeface="+mj-lt"/>
            </a:endParaRPr>
          </a:p>
        </p:txBody>
      </p:sp>
      <p:sp>
        <p:nvSpPr>
          <p:cNvPr id="28" name="Rectangle 27">
            <a:extLst>
              <a:ext uri="{FF2B5EF4-FFF2-40B4-BE49-F238E27FC236}">
                <a16:creationId xmlns:a16="http://schemas.microsoft.com/office/drawing/2014/main" id="{25866E4A-DC56-4C5B-A4AB-3F6E960FD101}"/>
              </a:ext>
            </a:extLst>
          </p:cNvPr>
          <p:cNvSpPr/>
          <p:nvPr/>
        </p:nvSpPr>
        <p:spPr bwMode="auto">
          <a:xfrm>
            <a:off x="11164887" y="4394200"/>
            <a:ext cx="123825" cy="1080000"/>
          </a:xfrm>
          <a:prstGeom prst="rect">
            <a:avLst/>
          </a:prstGeom>
          <a:solidFill>
            <a:srgbClr val="FF48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latin typeface="+mj-lt"/>
            </a:endParaRPr>
          </a:p>
        </p:txBody>
      </p:sp>
      <p:sp>
        <p:nvSpPr>
          <p:cNvPr id="32" name="Espace réservé du texte 31">
            <a:extLst>
              <a:ext uri="{FF2B5EF4-FFF2-40B4-BE49-F238E27FC236}">
                <a16:creationId xmlns:a16="http://schemas.microsoft.com/office/drawing/2014/main" id="{4FE10F84-0765-40AF-9630-C8CC56D8F3DD}"/>
              </a:ext>
            </a:extLst>
          </p:cNvPr>
          <p:cNvSpPr>
            <a:spLocks noGrp="1"/>
          </p:cNvSpPr>
          <p:nvPr>
            <p:ph type="body" sz="quarter" idx="12" hasCustomPrompt="1"/>
          </p:nvPr>
        </p:nvSpPr>
        <p:spPr>
          <a:xfrm>
            <a:off x="953793" y="1540241"/>
            <a:ext cx="3814762" cy="859026"/>
          </a:xfrm>
        </p:spPr>
        <p:txBody>
          <a:bodyPr>
            <a:noAutofit/>
          </a:bodyPr>
          <a:lstStyle>
            <a:lvl1pPr marL="228600" indent="-228600">
              <a:defRPr lang="en-US" sz="1800" b="1" kern="1200" baseline="0" dirty="0" smtClean="0">
                <a:solidFill>
                  <a:schemeClr val="tx1"/>
                </a:solidFill>
                <a:latin typeface="+mn-lt"/>
                <a:ea typeface="+mn-ea"/>
                <a:cs typeface="+mn-cs"/>
              </a:defRPr>
            </a:lvl1pPr>
            <a:lvl2pPr marL="431800" indent="-342900">
              <a:defRPr lang="en-US" sz="1600" kern="1200" dirty="0" smtClean="0">
                <a:solidFill>
                  <a:schemeClr val="tx1"/>
                </a:solidFill>
                <a:latin typeface="+mn-lt"/>
                <a:ea typeface="+mn-ea"/>
                <a:cs typeface="+mn-cs"/>
              </a:defRPr>
            </a:lvl2pPr>
            <a:lvl3pPr marL="525462" indent="-342900">
              <a:defRPr lang="en-US" sz="1400" kern="1200" baseline="0" dirty="0" smtClean="0">
                <a:solidFill>
                  <a:schemeClr val="tx1"/>
                </a:solidFill>
                <a:latin typeface="+mn-lt"/>
                <a:ea typeface="+mn-ea"/>
                <a:cs typeface="+mn-cs"/>
              </a:defRPr>
            </a:lvl3pPr>
          </a:lstStyle>
          <a:p>
            <a:pPr marL="88900" lvl="0" indent="-88900" algn="l" defTabSz="914400" rtl="0" eaLnBrk="1" latinLnBrk="0" hangingPunct="1">
              <a:lnSpc>
                <a:spcPct val="90000"/>
              </a:lnSpc>
              <a:spcBef>
                <a:spcPts val="2400"/>
              </a:spcBef>
              <a:buClr>
                <a:schemeClr val="bg1"/>
              </a:buClr>
              <a:buFont typeface="Arial" panose="020B0604020202020204" pitchFamily="34" charset="0"/>
              <a:buChar char="•"/>
            </a:pPr>
            <a:r>
              <a:rPr lang="en-US"/>
              <a:t>Premier </a:t>
            </a:r>
            <a:r>
              <a:rPr lang="en-US" err="1"/>
              <a:t>niveau</a:t>
            </a:r>
            <a:endParaRPr lang="en-US"/>
          </a:p>
          <a:p>
            <a:pPr marL="266700" lvl="1" indent="-177800" algn="l" defTabSz="914400" rtl="0" eaLnBrk="1" latinLnBrk="0" hangingPunct="1">
              <a:lnSpc>
                <a:spcPct val="90000"/>
              </a:lnSpc>
              <a:spcBef>
                <a:spcPts val="1200"/>
              </a:spcBef>
              <a:buFont typeface="Arial" panose="020B0604020202020204" pitchFamily="34" charset="0"/>
              <a:buChar char="•"/>
            </a:pPr>
            <a:r>
              <a:rPr lang="en-US"/>
              <a:t>Second </a:t>
            </a:r>
            <a:r>
              <a:rPr lang="en-US" err="1"/>
              <a:t>niveau</a:t>
            </a:r>
            <a:endParaRPr lang="en-US"/>
          </a:p>
          <a:p>
            <a:pPr marL="358775" lvl="2" indent="-176213" algn="l" defTabSz="914400" rtl="0" eaLnBrk="1" latinLnBrk="0" hangingPunct="1">
              <a:lnSpc>
                <a:spcPct val="100000"/>
              </a:lnSpc>
              <a:spcBef>
                <a:spcPts val="600"/>
              </a:spcBef>
              <a:buSzPct val="80000"/>
              <a:buFont typeface="Wingdings" panose="05000000000000000000" pitchFamily="2" charset="2"/>
              <a:buChar char="à"/>
            </a:pPr>
            <a:r>
              <a:rPr lang="en-US" err="1"/>
              <a:t>Troisième</a:t>
            </a:r>
            <a:r>
              <a:rPr lang="en-US"/>
              <a:t> </a:t>
            </a:r>
            <a:r>
              <a:rPr lang="en-US" err="1"/>
              <a:t>niveau</a:t>
            </a:r>
            <a:endParaRPr lang="en-US"/>
          </a:p>
          <a:p>
            <a:pPr lvl="0"/>
            <a:endParaRPr lang="fr-FR"/>
          </a:p>
        </p:txBody>
      </p:sp>
      <p:sp>
        <p:nvSpPr>
          <p:cNvPr id="33" name="Espace réservé du texte 31">
            <a:extLst>
              <a:ext uri="{FF2B5EF4-FFF2-40B4-BE49-F238E27FC236}">
                <a16:creationId xmlns:a16="http://schemas.microsoft.com/office/drawing/2014/main" id="{80E4A6DA-7669-4915-A090-25D16AABA111}"/>
              </a:ext>
            </a:extLst>
          </p:cNvPr>
          <p:cNvSpPr>
            <a:spLocks noGrp="1"/>
          </p:cNvSpPr>
          <p:nvPr>
            <p:ph type="body" sz="quarter" idx="13" hasCustomPrompt="1"/>
          </p:nvPr>
        </p:nvSpPr>
        <p:spPr>
          <a:xfrm>
            <a:off x="7354310" y="4415694"/>
            <a:ext cx="3814762" cy="859026"/>
          </a:xfrm>
        </p:spPr>
        <p:txBody>
          <a:bodyPr>
            <a:noAutofit/>
          </a:bodyPr>
          <a:lstStyle>
            <a:lvl1pPr marL="228600" indent="-228600">
              <a:defRPr lang="en-US" sz="1800" b="1" kern="1200" baseline="0" dirty="0" smtClean="0">
                <a:solidFill>
                  <a:schemeClr val="tx1"/>
                </a:solidFill>
                <a:latin typeface="+mn-lt"/>
                <a:ea typeface="+mn-ea"/>
                <a:cs typeface="+mn-cs"/>
              </a:defRPr>
            </a:lvl1pPr>
            <a:lvl2pPr marL="431800" indent="-342900">
              <a:defRPr lang="en-US" sz="1600" kern="1200" dirty="0" smtClean="0">
                <a:solidFill>
                  <a:schemeClr val="tx1"/>
                </a:solidFill>
                <a:latin typeface="+mn-lt"/>
                <a:ea typeface="+mn-ea"/>
                <a:cs typeface="+mn-cs"/>
              </a:defRPr>
            </a:lvl2pPr>
            <a:lvl3pPr marL="525462" indent="-342900">
              <a:defRPr lang="en-US" sz="1400" kern="1200" baseline="0" dirty="0" smtClean="0">
                <a:solidFill>
                  <a:schemeClr val="tx1"/>
                </a:solidFill>
                <a:latin typeface="+mn-lt"/>
                <a:ea typeface="+mn-ea"/>
                <a:cs typeface="+mn-cs"/>
              </a:defRPr>
            </a:lvl3pPr>
          </a:lstStyle>
          <a:p>
            <a:pPr marL="88900" lvl="0" indent="-88900" algn="l" defTabSz="914400" rtl="0" eaLnBrk="1" latinLnBrk="0" hangingPunct="1">
              <a:lnSpc>
                <a:spcPct val="90000"/>
              </a:lnSpc>
              <a:spcBef>
                <a:spcPts val="2400"/>
              </a:spcBef>
              <a:buClr>
                <a:schemeClr val="bg1"/>
              </a:buClr>
              <a:buFont typeface="Arial" panose="020B0604020202020204" pitchFamily="34" charset="0"/>
              <a:buChar char="•"/>
            </a:pPr>
            <a:r>
              <a:rPr lang="en-US"/>
              <a:t>Premier </a:t>
            </a:r>
            <a:r>
              <a:rPr lang="en-US" err="1"/>
              <a:t>niveau</a:t>
            </a:r>
            <a:endParaRPr lang="en-US"/>
          </a:p>
          <a:p>
            <a:pPr marL="266700" lvl="1" indent="-177800" algn="l" defTabSz="914400" rtl="0" eaLnBrk="1" latinLnBrk="0" hangingPunct="1">
              <a:lnSpc>
                <a:spcPct val="90000"/>
              </a:lnSpc>
              <a:spcBef>
                <a:spcPts val="1200"/>
              </a:spcBef>
              <a:buFont typeface="Arial" panose="020B0604020202020204" pitchFamily="34" charset="0"/>
              <a:buChar char="•"/>
            </a:pPr>
            <a:r>
              <a:rPr lang="en-US"/>
              <a:t>Second </a:t>
            </a:r>
            <a:r>
              <a:rPr lang="en-US" err="1"/>
              <a:t>niveau</a:t>
            </a:r>
            <a:endParaRPr lang="en-US"/>
          </a:p>
          <a:p>
            <a:pPr marL="358775" lvl="2" indent="-176213" algn="l" defTabSz="914400" rtl="0" eaLnBrk="1" latinLnBrk="0" hangingPunct="1">
              <a:lnSpc>
                <a:spcPct val="100000"/>
              </a:lnSpc>
              <a:spcBef>
                <a:spcPts val="600"/>
              </a:spcBef>
              <a:buSzPct val="80000"/>
              <a:buFont typeface="Wingdings" panose="05000000000000000000" pitchFamily="2" charset="2"/>
              <a:buChar char="à"/>
            </a:pPr>
            <a:r>
              <a:rPr lang="en-US" err="1"/>
              <a:t>Troisième</a:t>
            </a:r>
            <a:r>
              <a:rPr lang="en-US"/>
              <a:t> </a:t>
            </a:r>
            <a:r>
              <a:rPr lang="en-US" err="1"/>
              <a:t>niveau</a:t>
            </a:r>
            <a:endParaRPr lang="en-US"/>
          </a:p>
          <a:p>
            <a:pPr lvl="0"/>
            <a:endParaRPr lang="fr-FR"/>
          </a:p>
        </p:txBody>
      </p:sp>
      <p:sp>
        <p:nvSpPr>
          <p:cNvPr id="34" name="Espace réservé du texte 31">
            <a:extLst>
              <a:ext uri="{FF2B5EF4-FFF2-40B4-BE49-F238E27FC236}">
                <a16:creationId xmlns:a16="http://schemas.microsoft.com/office/drawing/2014/main" id="{2FC18C25-D7DD-4E9F-84E2-CFC5418E28F4}"/>
              </a:ext>
            </a:extLst>
          </p:cNvPr>
          <p:cNvSpPr>
            <a:spLocks noGrp="1"/>
          </p:cNvSpPr>
          <p:nvPr>
            <p:ph type="body" sz="quarter" idx="14" hasCustomPrompt="1"/>
          </p:nvPr>
        </p:nvSpPr>
        <p:spPr>
          <a:xfrm>
            <a:off x="953793" y="4402994"/>
            <a:ext cx="3814762" cy="859026"/>
          </a:xfrm>
        </p:spPr>
        <p:txBody>
          <a:bodyPr>
            <a:noAutofit/>
          </a:bodyPr>
          <a:lstStyle>
            <a:lvl1pPr marL="228600" indent="-228600">
              <a:defRPr lang="en-US" sz="1800" b="1" kern="1200" baseline="0" dirty="0" smtClean="0">
                <a:solidFill>
                  <a:schemeClr val="tx1"/>
                </a:solidFill>
                <a:latin typeface="+mn-lt"/>
                <a:ea typeface="+mn-ea"/>
                <a:cs typeface="+mn-cs"/>
              </a:defRPr>
            </a:lvl1pPr>
            <a:lvl2pPr marL="431800" indent="-342900">
              <a:defRPr lang="en-US" sz="1600" kern="1200" dirty="0" smtClean="0">
                <a:solidFill>
                  <a:schemeClr val="tx1"/>
                </a:solidFill>
                <a:latin typeface="+mn-lt"/>
                <a:ea typeface="+mn-ea"/>
                <a:cs typeface="+mn-cs"/>
              </a:defRPr>
            </a:lvl2pPr>
            <a:lvl3pPr marL="525462" indent="-342900">
              <a:defRPr lang="en-US" sz="1400" kern="1200" baseline="0" dirty="0" smtClean="0">
                <a:solidFill>
                  <a:schemeClr val="tx1"/>
                </a:solidFill>
                <a:latin typeface="+mn-lt"/>
                <a:ea typeface="+mn-ea"/>
                <a:cs typeface="+mn-cs"/>
              </a:defRPr>
            </a:lvl3pPr>
          </a:lstStyle>
          <a:p>
            <a:pPr marL="88900" lvl="0" indent="-88900" algn="l" defTabSz="914400" rtl="0" eaLnBrk="1" latinLnBrk="0" hangingPunct="1">
              <a:lnSpc>
                <a:spcPct val="90000"/>
              </a:lnSpc>
              <a:spcBef>
                <a:spcPts val="2400"/>
              </a:spcBef>
              <a:buClr>
                <a:schemeClr val="bg1"/>
              </a:buClr>
              <a:buFont typeface="Arial" panose="020B0604020202020204" pitchFamily="34" charset="0"/>
              <a:buChar char="•"/>
            </a:pPr>
            <a:r>
              <a:rPr lang="en-US"/>
              <a:t>Premier </a:t>
            </a:r>
            <a:r>
              <a:rPr lang="en-US" err="1"/>
              <a:t>niveau</a:t>
            </a:r>
            <a:endParaRPr lang="en-US"/>
          </a:p>
          <a:p>
            <a:pPr marL="266700" lvl="1" indent="-177800" algn="l" defTabSz="914400" rtl="0" eaLnBrk="1" latinLnBrk="0" hangingPunct="1">
              <a:lnSpc>
                <a:spcPct val="90000"/>
              </a:lnSpc>
              <a:spcBef>
                <a:spcPts val="1200"/>
              </a:spcBef>
              <a:buFont typeface="Arial" panose="020B0604020202020204" pitchFamily="34" charset="0"/>
              <a:buChar char="•"/>
            </a:pPr>
            <a:r>
              <a:rPr lang="en-US"/>
              <a:t>Second </a:t>
            </a:r>
            <a:r>
              <a:rPr lang="en-US" err="1"/>
              <a:t>niveau</a:t>
            </a:r>
            <a:endParaRPr lang="en-US"/>
          </a:p>
          <a:p>
            <a:pPr marL="358775" lvl="2" indent="-176213" algn="l" defTabSz="914400" rtl="0" eaLnBrk="1" latinLnBrk="0" hangingPunct="1">
              <a:lnSpc>
                <a:spcPct val="100000"/>
              </a:lnSpc>
              <a:spcBef>
                <a:spcPts val="600"/>
              </a:spcBef>
              <a:buSzPct val="80000"/>
              <a:buFont typeface="Wingdings" panose="05000000000000000000" pitchFamily="2" charset="2"/>
              <a:buChar char="à"/>
            </a:pPr>
            <a:r>
              <a:rPr lang="en-US" err="1"/>
              <a:t>Troisième</a:t>
            </a:r>
            <a:r>
              <a:rPr lang="en-US"/>
              <a:t> </a:t>
            </a:r>
            <a:r>
              <a:rPr lang="en-US" err="1"/>
              <a:t>niveau</a:t>
            </a:r>
            <a:endParaRPr lang="en-US"/>
          </a:p>
          <a:p>
            <a:pPr lvl="0"/>
            <a:endParaRPr lang="fr-FR"/>
          </a:p>
        </p:txBody>
      </p:sp>
      <p:sp>
        <p:nvSpPr>
          <p:cNvPr id="35" name="Espace réservé du texte 31">
            <a:extLst>
              <a:ext uri="{FF2B5EF4-FFF2-40B4-BE49-F238E27FC236}">
                <a16:creationId xmlns:a16="http://schemas.microsoft.com/office/drawing/2014/main" id="{5D91E29E-DD9C-4F1E-8E6B-3855F50320F8}"/>
              </a:ext>
            </a:extLst>
          </p:cNvPr>
          <p:cNvSpPr>
            <a:spLocks noGrp="1"/>
          </p:cNvSpPr>
          <p:nvPr>
            <p:ph type="body" sz="quarter" idx="15" hasCustomPrompt="1"/>
          </p:nvPr>
        </p:nvSpPr>
        <p:spPr>
          <a:xfrm>
            <a:off x="7350125" y="1540240"/>
            <a:ext cx="3814762" cy="859026"/>
          </a:xfrm>
        </p:spPr>
        <p:txBody>
          <a:bodyPr>
            <a:noAutofit/>
          </a:bodyPr>
          <a:lstStyle>
            <a:lvl1pPr marL="228600" indent="-228600">
              <a:defRPr lang="en-US" sz="1800" b="1" kern="1200" baseline="0" dirty="0" smtClean="0">
                <a:solidFill>
                  <a:schemeClr val="tx1"/>
                </a:solidFill>
                <a:latin typeface="+mn-lt"/>
                <a:ea typeface="+mn-ea"/>
                <a:cs typeface="+mn-cs"/>
              </a:defRPr>
            </a:lvl1pPr>
            <a:lvl2pPr marL="431800" indent="-342900">
              <a:defRPr lang="en-US" sz="1600" kern="1200" dirty="0" smtClean="0">
                <a:solidFill>
                  <a:schemeClr val="tx1"/>
                </a:solidFill>
                <a:latin typeface="+mn-lt"/>
                <a:ea typeface="+mn-ea"/>
                <a:cs typeface="+mn-cs"/>
              </a:defRPr>
            </a:lvl2pPr>
            <a:lvl3pPr marL="525462" indent="-342900">
              <a:defRPr lang="en-US" sz="1400" kern="1200" baseline="0" dirty="0" smtClean="0">
                <a:solidFill>
                  <a:schemeClr val="tx1"/>
                </a:solidFill>
                <a:latin typeface="+mn-lt"/>
                <a:ea typeface="+mn-ea"/>
                <a:cs typeface="+mn-cs"/>
              </a:defRPr>
            </a:lvl3pPr>
          </a:lstStyle>
          <a:p>
            <a:pPr marL="88900" lvl="0" indent="-88900" algn="l" defTabSz="914400" rtl="0" eaLnBrk="1" latinLnBrk="0" hangingPunct="1">
              <a:lnSpc>
                <a:spcPct val="90000"/>
              </a:lnSpc>
              <a:spcBef>
                <a:spcPts val="2400"/>
              </a:spcBef>
              <a:buClr>
                <a:schemeClr val="bg1"/>
              </a:buClr>
              <a:buFont typeface="Arial" panose="020B0604020202020204" pitchFamily="34" charset="0"/>
              <a:buChar char="•"/>
            </a:pPr>
            <a:r>
              <a:rPr lang="en-US"/>
              <a:t>Premier </a:t>
            </a:r>
            <a:r>
              <a:rPr lang="en-US" err="1"/>
              <a:t>niveau</a:t>
            </a:r>
            <a:endParaRPr lang="en-US"/>
          </a:p>
          <a:p>
            <a:pPr marL="266700" lvl="1" indent="-177800" algn="l" defTabSz="914400" rtl="0" eaLnBrk="1" latinLnBrk="0" hangingPunct="1">
              <a:lnSpc>
                <a:spcPct val="90000"/>
              </a:lnSpc>
              <a:spcBef>
                <a:spcPts val="1200"/>
              </a:spcBef>
              <a:buFont typeface="Arial" panose="020B0604020202020204" pitchFamily="34" charset="0"/>
              <a:buChar char="•"/>
            </a:pPr>
            <a:r>
              <a:rPr lang="en-US"/>
              <a:t>Second </a:t>
            </a:r>
            <a:r>
              <a:rPr lang="en-US" err="1"/>
              <a:t>niveau</a:t>
            </a:r>
            <a:endParaRPr lang="en-US"/>
          </a:p>
          <a:p>
            <a:pPr marL="358775" lvl="2" indent="-176213" algn="l" defTabSz="914400" rtl="0" eaLnBrk="1" latinLnBrk="0" hangingPunct="1">
              <a:lnSpc>
                <a:spcPct val="100000"/>
              </a:lnSpc>
              <a:spcBef>
                <a:spcPts val="600"/>
              </a:spcBef>
              <a:buSzPct val="80000"/>
              <a:buFont typeface="Wingdings" panose="05000000000000000000" pitchFamily="2" charset="2"/>
              <a:buChar char="à"/>
            </a:pPr>
            <a:r>
              <a:rPr lang="en-US" err="1"/>
              <a:t>Troisième</a:t>
            </a:r>
            <a:r>
              <a:rPr lang="en-US"/>
              <a:t> </a:t>
            </a:r>
            <a:r>
              <a:rPr lang="en-US" err="1"/>
              <a:t>niveau</a:t>
            </a:r>
            <a:endParaRPr lang="en-US"/>
          </a:p>
          <a:p>
            <a:pPr lvl="0"/>
            <a:endParaRPr lang="fr-FR"/>
          </a:p>
        </p:txBody>
      </p:sp>
      <p:grpSp>
        <p:nvGrpSpPr>
          <p:cNvPr id="43" name="Groupe 42">
            <a:extLst>
              <a:ext uri="{FF2B5EF4-FFF2-40B4-BE49-F238E27FC236}">
                <a16:creationId xmlns:a16="http://schemas.microsoft.com/office/drawing/2014/main" id="{56139A4C-3EAC-4002-90E2-1A38CECF4A5B}"/>
              </a:ext>
            </a:extLst>
          </p:cNvPr>
          <p:cNvGrpSpPr/>
          <p:nvPr userDrawn="1"/>
        </p:nvGrpSpPr>
        <p:grpSpPr>
          <a:xfrm>
            <a:off x="3490661" y="2790455"/>
            <a:ext cx="5210678" cy="1463675"/>
            <a:chOff x="3094327" y="2752730"/>
            <a:chExt cx="5210678" cy="1463675"/>
          </a:xfrm>
        </p:grpSpPr>
        <p:sp>
          <p:nvSpPr>
            <p:cNvPr id="42" name="Oval 5">
              <a:extLst>
                <a:ext uri="{FF2B5EF4-FFF2-40B4-BE49-F238E27FC236}">
                  <a16:creationId xmlns:a16="http://schemas.microsoft.com/office/drawing/2014/main" id="{24CD10FE-C8BB-4060-B20A-F3382467B75A}"/>
                </a:ext>
              </a:extLst>
            </p:cNvPr>
            <p:cNvSpPr/>
            <p:nvPr userDrawn="1"/>
          </p:nvSpPr>
          <p:spPr bwMode="auto">
            <a:xfrm>
              <a:off x="3094327" y="2752730"/>
              <a:ext cx="1460500" cy="1463675"/>
            </a:xfrm>
            <a:prstGeom prst="ellipse">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latin typeface="+mj-lt"/>
              </a:endParaRPr>
            </a:p>
          </p:txBody>
        </p:sp>
        <p:sp>
          <p:nvSpPr>
            <p:cNvPr id="36" name="Oval 10">
              <a:extLst>
                <a:ext uri="{FF2B5EF4-FFF2-40B4-BE49-F238E27FC236}">
                  <a16:creationId xmlns:a16="http://schemas.microsoft.com/office/drawing/2014/main" id="{E48F7501-1507-4C5A-AA66-04357539923E}"/>
                </a:ext>
              </a:extLst>
            </p:cNvPr>
            <p:cNvSpPr/>
            <p:nvPr userDrawn="1"/>
          </p:nvSpPr>
          <p:spPr bwMode="auto">
            <a:xfrm>
              <a:off x="4337916" y="2752730"/>
              <a:ext cx="1460500" cy="1463675"/>
            </a:xfrm>
            <a:prstGeom prst="ellipse">
              <a:avLst/>
            </a:prstGeom>
            <a:solidFill>
              <a:srgbClr val="E9747A">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latin typeface="+mj-lt"/>
              </a:endParaRPr>
            </a:p>
          </p:txBody>
        </p:sp>
        <p:sp>
          <p:nvSpPr>
            <p:cNvPr id="40" name="Oval 21">
              <a:extLst>
                <a:ext uri="{FF2B5EF4-FFF2-40B4-BE49-F238E27FC236}">
                  <a16:creationId xmlns:a16="http://schemas.microsoft.com/office/drawing/2014/main" id="{AD83697F-09D3-4E2B-A931-F2E887DD3E91}"/>
                </a:ext>
              </a:extLst>
            </p:cNvPr>
            <p:cNvSpPr/>
            <p:nvPr userDrawn="1"/>
          </p:nvSpPr>
          <p:spPr bwMode="auto">
            <a:xfrm>
              <a:off x="5592979" y="2752730"/>
              <a:ext cx="1482725" cy="1463675"/>
            </a:xfrm>
            <a:prstGeom prst="ellipse">
              <a:avLst/>
            </a:prstGeom>
            <a:solidFill>
              <a:srgbClr val="92949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latin typeface="+mj-lt"/>
              </a:endParaRPr>
            </a:p>
          </p:txBody>
        </p:sp>
        <p:sp>
          <p:nvSpPr>
            <p:cNvPr id="41" name="Oval 26">
              <a:extLst>
                <a:ext uri="{FF2B5EF4-FFF2-40B4-BE49-F238E27FC236}">
                  <a16:creationId xmlns:a16="http://schemas.microsoft.com/office/drawing/2014/main" id="{835AFFFC-1993-4EA0-89DC-75185D834DA8}"/>
                </a:ext>
              </a:extLst>
            </p:cNvPr>
            <p:cNvSpPr/>
            <p:nvPr userDrawn="1"/>
          </p:nvSpPr>
          <p:spPr bwMode="auto">
            <a:xfrm>
              <a:off x="6836568" y="2752731"/>
              <a:ext cx="1468437" cy="1463674"/>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latin typeface="+mj-lt"/>
              </a:endParaRPr>
            </a:p>
          </p:txBody>
        </p:sp>
      </p:grpSp>
      <p:sp>
        <p:nvSpPr>
          <p:cNvPr id="44" name="Rectangle 43">
            <a:extLst>
              <a:ext uri="{FF2B5EF4-FFF2-40B4-BE49-F238E27FC236}">
                <a16:creationId xmlns:a16="http://schemas.microsoft.com/office/drawing/2014/main" id="{936F233A-CE50-431F-AD7C-8EBCE5729676}"/>
              </a:ext>
            </a:extLst>
          </p:cNvPr>
          <p:cNvSpPr/>
          <p:nvPr userDrawn="1"/>
        </p:nvSpPr>
        <p:spPr bwMode="auto">
          <a:xfrm>
            <a:off x="837905" y="1540240"/>
            <a:ext cx="115888" cy="1080000"/>
          </a:xfrm>
          <a:prstGeom prst="rect">
            <a:avLst/>
          </a:prstGeom>
          <a:solidFill>
            <a:srgbClr val="CC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endParaRPr lang="en-US">
              <a:latin typeface="+mj-lt"/>
            </a:endParaRPr>
          </a:p>
        </p:txBody>
      </p:sp>
      <p:pic>
        <p:nvPicPr>
          <p:cNvPr id="20" name="Image 19">
            <a:extLst>
              <a:ext uri="{FF2B5EF4-FFF2-40B4-BE49-F238E27FC236}">
                <a16:creationId xmlns:a16="http://schemas.microsoft.com/office/drawing/2014/main" id="{09D8A6A4-26D8-48C8-9617-EFD305ADF514}"/>
              </a:ext>
            </a:extLst>
          </p:cNvPr>
          <p:cNvPicPr>
            <a:picLocks noChangeAspect="1"/>
          </p:cNvPicPr>
          <p:nvPr userDrawn="1">
            <p:custDataLst>
              <p:tags r:id="rId1"/>
            </p:custDataLst>
          </p:nvPr>
        </p:nvPicPr>
        <p:blipFill>
          <a:blip r:embed="rId3">
            <a:extLst>
              <a:ext uri="{28A0092B-C50C-407E-A947-70E740481C1C}">
                <a14:useLocalDpi xmlns:a14="http://schemas.microsoft.com/office/drawing/2010/main" val="0"/>
              </a:ext>
            </a:extLst>
          </a:blip>
          <a:stretch>
            <a:fillRect/>
          </a:stretch>
        </p:blipFill>
        <p:spPr>
          <a:xfrm>
            <a:off x="305504" y="6200659"/>
            <a:ext cx="2101769" cy="622746"/>
          </a:xfrm>
          <a:prstGeom prst="rect">
            <a:avLst/>
          </a:prstGeom>
        </p:spPr>
      </p:pic>
    </p:spTree>
    <p:extLst>
      <p:ext uri="{BB962C8B-B14F-4D97-AF65-F5344CB8AC3E}">
        <p14:creationId xmlns:p14="http://schemas.microsoft.com/office/powerpoint/2010/main" val="231498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C2011-00B6-492A-A905-74D0B9C7CE5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83EFB0-28C6-4F0C-B498-C339393030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1500959-3A9F-4815-9D6A-B37ED6C64EB4}"/>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E52A4F9-6FD0-4380-AE57-3857827D9C3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903EBE7-E0DC-44CB-9143-0365FE6CADDB}"/>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909778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88E9F-05DD-487E-B966-408BE32FC565}"/>
              </a:ext>
            </a:extLst>
          </p:cNvPr>
          <p:cNvSpPr>
            <a:spLocks noGrp="1"/>
          </p:cNvSpPr>
          <p:nvPr>
            <p:ph type="title" hasCustomPrompt="1"/>
          </p:nvPr>
        </p:nvSpPr>
        <p:spPr>
          <a:xfrm>
            <a:off x="838200" y="296545"/>
            <a:ext cx="10515600" cy="97345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a:extLst>
              <a:ext uri="{FF2B5EF4-FFF2-40B4-BE49-F238E27FC236}">
                <a16:creationId xmlns:a16="http://schemas.microsoft.com/office/drawing/2014/main" id="{77E0C9B2-EED1-4A1A-A608-1D838974F852}"/>
              </a:ext>
            </a:extLst>
          </p:cNvPr>
          <p:cNvSpPr>
            <a:spLocks noGrp="1"/>
          </p:cNvSpPr>
          <p:nvPr>
            <p:ph idx="1" hasCustomPrompt="1"/>
          </p:nvPr>
        </p:nvSpPr>
        <p:spPr>
          <a:xfrm>
            <a:off x="838200" y="1750779"/>
            <a:ext cx="10515600" cy="4279226"/>
          </a:xfrm>
          <a:prstGeom prst="snip1Rect">
            <a:avLst/>
          </a:prstGeom>
          <a:solidFill>
            <a:schemeClr val="bg1"/>
          </a:solidFill>
          <a:ln w="28575">
            <a:solidFill>
              <a:schemeClr val="bg2">
                <a:lumMod val="75000"/>
              </a:schemeClr>
            </a:solidFill>
          </a:ln>
        </p:spPr>
        <p:txBody>
          <a:bodyPr/>
          <a:lstStyle>
            <a:lvl1pPr marL="88900" indent="-88900" algn="l" defTabSz="914400" rtl="0" eaLnBrk="1" latinLnBrk="0" hangingPunct="1">
              <a:lnSpc>
                <a:spcPct val="90000"/>
              </a:lnSpc>
              <a:spcBef>
                <a:spcPts val="2400"/>
              </a:spcBef>
              <a:buClr>
                <a:schemeClr val="bg1"/>
              </a:buClr>
              <a:buFont typeface="Arial" panose="020B0604020202020204" pitchFamily="34" charset="0"/>
              <a:buChar char="•"/>
              <a:defRPr lang="en-US" sz="2000" b="1" kern="1200" baseline="0" dirty="0">
                <a:solidFill>
                  <a:schemeClr val="tx2"/>
                </a:solidFill>
                <a:latin typeface="+mn-lt"/>
                <a:ea typeface="+mn-ea"/>
                <a:cs typeface="+mn-cs"/>
              </a:defRPr>
            </a:lvl1pPr>
            <a:lvl2pPr marL="266700" indent="-177800" algn="l">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Footer Placeholder 4">
            <a:extLst>
              <a:ext uri="{FF2B5EF4-FFF2-40B4-BE49-F238E27FC236}">
                <a16:creationId xmlns:a16="http://schemas.microsoft.com/office/drawing/2014/main" id="{F8AF5829-8F61-43B8-BCF8-7D66173AA69F}"/>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Espace réservé du texte 5">
            <a:extLst>
              <a:ext uri="{FF2B5EF4-FFF2-40B4-BE49-F238E27FC236}">
                <a16:creationId xmlns:a16="http://schemas.microsoft.com/office/drawing/2014/main" id="{D6F49C7D-A68D-4046-9D76-EDA76036F271}"/>
              </a:ext>
            </a:extLst>
          </p:cNvPr>
          <p:cNvSpPr>
            <a:spLocks noGrp="1" noChangeAspect="1"/>
          </p:cNvSpPr>
          <p:nvPr>
            <p:ph type="body" sz="quarter" idx="12"/>
          </p:nvPr>
        </p:nvSpPr>
        <p:spPr>
          <a:xfrm>
            <a:off x="10122568" y="1750779"/>
            <a:ext cx="1161152" cy="1080000"/>
          </a:xfrm>
          <a:prstGeom prst="rect">
            <a:avLst/>
          </a:prstGeom>
          <a:blipFill>
            <a:blip r:embed="rId2"/>
            <a:stretch>
              <a:fillRect b="2000"/>
            </a:stretch>
          </a:blipFill>
        </p:spPr>
        <p:txBody>
          <a:bodyPr/>
          <a:lstStyle>
            <a:lvl1pPr marL="0" indent="0">
              <a:buNone/>
              <a:defRPr sz="200">
                <a:solidFill>
                  <a:schemeClr val="bg1"/>
                </a:solidFill>
              </a:defRPr>
            </a:lvl1pPr>
          </a:lstStyle>
          <a:p>
            <a:pPr lvl="0"/>
            <a:r>
              <a:rPr lang="fr-FR"/>
              <a:t>Modifier les styles du texte du masque</a:t>
            </a:r>
          </a:p>
        </p:txBody>
      </p:sp>
    </p:spTree>
    <p:extLst>
      <p:ext uri="{BB962C8B-B14F-4D97-AF65-F5344CB8AC3E}">
        <p14:creationId xmlns:p14="http://schemas.microsoft.com/office/powerpoint/2010/main" val="2846753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e avec alerte">
    <p:spTree>
      <p:nvGrpSpPr>
        <p:cNvPr id="1" name=""/>
        <p:cNvGrpSpPr/>
        <p:nvPr/>
      </p:nvGrpSpPr>
      <p:grpSpPr>
        <a:xfrm>
          <a:off x="0" y="0"/>
          <a:ext cx="0" cy="0"/>
          <a:chOff x="0" y="0"/>
          <a:chExt cx="0" cy="0"/>
        </a:xfrm>
      </p:grpSpPr>
      <p:sp>
        <p:nvSpPr>
          <p:cNvPr id="10" name="Isosceles Triangle 9"/>
          <p:cNvSpPr/>
          <p:nvPr userDrawn="1"/>
        </p:nvSpPr>
        <p:spPr>
          <a:xfrm rot="10800000" flipH="1">
            <a:off x="4408490" y="6030164"/>
            <a:ext cx="1092200" cy="558641"/>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userDrawn="1"/>
        </p:nvSpPr>
        <p:spPr>
          <a:xfrm>
            <a:off x="3559212" y="4510405"/>
            <a:ext cx="1536700" cy="158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 Placeholder 8"/>
          <p:cNvSpPr>
            <a:spLocks noGrp="1"/>
          </p:cNvSpPr>
          <p:nvPr>
            <p:ph type="body" sz="quarter" idx="12" hasCustomPrompt="1"/>
          </p:nvPr>
        </p:nvSpPr>
        <p:spPr>
          <a:xfrm>
            <a:off x="4954589" y="4510405"/>
            <a:ext cx="4227511" cy="1584000"/>
          </a:xfrm>
          <a:prstGeom prst="rect">
            <a:avLst/>
          </a:prstGeom>
          <a:solidFill>
            <a:schemeClr val="tx2"/>
          </a:solidFill>
        </p:spPr>
        <p:txBody>
          <a:bodyPr lIns="432000" tIns="180000" rIns="360000" bIns="180000" anchor="ctr">
            <a:noAutofit/>
          </a:bodyPr>
          <a:lstStyle>
            <a:lvl1pPr marL="0" indent="0" algn="l">
              <a:buNone/>
              <a:defRPr lang="en-US" sz="1800" b="1" baseline="0" smtClean="0">
                <a:solidFill>
                  <a:schemeClr val="bg1"/>
                </a:solidFill>
              </a:defRPr>
            </a:lvl1pPr>
            <a:lvl2pPr>
              <a:defRPr lang="en-US" smtClean="0"/>
            </a:lvl2pPr>
            <a:lvl3pPr>
              <a:defRPr lang="en-US" smtClean="0"/>
            </a:lvl3pPr>
            <a:lvl4pPr>
              <a:defRPr lang="en-US" smtClean="0"/>
            </a:lvl4pPr>
            <a:lvl5pPr>
              <a:defRPr lang="fr-FR"/>
            </a:lvl5pPr>
          </a:lstStyle>
          <a:p>
            <a:pPr marL="228600" lvl="0" indent="-228600" algn="just">
              <a:lnSpc>
                <a:spcPct val="60000"/>
              </a:lnSpc>
            </a:pPr>
            <a:r>
              <a:rPr lang="en-US" err="1"/>
              <a:t>Texte</a:t>
            </a:r>
            <a:r>
              <a:rPr lang="en-US"/>
              <a:t> important</a:t>
            </a:r>
          </a:p>
        </p:txBody>
      </p:sp>
      <p:sp>
        <p:nvSpPr>
          <p:cNvPr id="2" name="Title 1"/>
          <p:cNvSpPr>
            <a:spLocks noGrp="1"/>
          </p:cNvSpPr>
          <p:nvPr>
            <p:ph type="title" hasCustomPrompt="1"/>
          </p:nvPr>
        </p:nvSpPr>
        <p:spPr>
          <a:xfrm>
            <a:off x="838200" y="296545"/>
            <a:ext cx="10515600" cy="97345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5" name="Footer Placeholder 4"/>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8" name="Freeform 22"/>
          <p:cNvSpPr>
            <a:spLocks noEditPoints="1"/>
          </p:cNvSpPr>
          <p:nvPr userDrawn="1"/>
        </p:nvSpPr>
        <p:spPr bwMode="auto">
          <a:xfrm>
            <a:off x="4031619" y="4898867"/>
            <a:ext cx="753742" cy="727392"/>
          </a:xfrm>
          <a:custGeom>
            <a:avLst/>
            <a:gdLst>
              <a:gd name="T0" fmla="*/ 1797 w 3735"/>
              <a:gd name="T1" fmla="*/ 2648 h 3594"/>
              <a:gd name="T2" fmla="*/ 1706 w 3735"/>
              <a:gd name="T3" fmla="*/ 2707 h 3594"/>
              <a:gd name="T4" fmla="*/ 1648 w 3735"/>
              <a:gd name="T5" fmla="*/ 2800 h 3594"/>
              <a:gd name="T6" fmla="*/ 1640 w 3735"/>
              <a:gd name="T7" fmla="*/ 2914 h 3594"/>
              <a:gd name="T8" fmla="*/ 1681 w 3735"/>
              <a:gd name="T9" fmla="*/ 3017 h 3594"/>
              <a:gd name="T10" fmla="*/ 1763 w 3735"/>
              <a:gd name="T11" fmla="*/ 3088 h 3594"/>
              <a:gd name="T12" fmla="*/ 1871 w 3735"/>
              <a:gd name="T13" fmla="*/ 3114 h 3594"/>
              <a:gd name="T14" fmla="*/ 1980 w 3735"/>
              <a:gd name="T15" fmla="*/ 3088 h 3594"/>
              <a:gd name="T16" fmla="*/ 2061 w 3735"/>
              <a:gd name="T17" fmla="*/ 3017 h 3594"/>
              <a:gd name="T18" fmla="*/ 2103 w 3735"/>
              <a:gd name="T19" fmla="*/ 2914 h 3594"/>
              <a:gd name="T20" fmla="*/ 2094 w 3735"/>
              <a:gd name="T21" fmla="*/ 2800 h 3594"/>
              <a:gd name="T22" fmla="*/ 2038 w 3735"/>
              <a:gd name="T23" fmla="*/ 2707 h 3594"/>
              <a:gd name="T24" fmla="*/ 1945 w 3735"/>
              <a:gd name="T25" fmla="*/ 2648 h 3594"/>
              <a:gd name="T26" fmla="*/ 1871 w 3735"/>
              <a:gd name="T27" fmla="*/ 962 h 3594"/>
              <a:gd name="T28" fmla="*/ 1763 w 3735"/>
              <a:gd name="T29" fmla="*/ 989 h 3594"/>
              <a:gd name="T30" fmla="*/ 1681 w 3735"/>
              <a:gd name="T31" fmla="*/ 1060 h 3594"/>
              <a:gd name="T32" fmla="*/ 1640 w 3735"/>
              <a:gd name="T33" fmla="*/ 1162 h 3594"/>
              <a:gd name="T34" fmla="*/ 1640 w 3735"/>
              <a:gd name="T35" fmla="*/ 2199 h 3594"/>
              <a:gd name="T36" fmla="*/ 1681 w 3735"/>
              <a:gd name="T37" fmla="*/ 2302 h 3594"/>
              <a:gd name="T38" fmla="*/ 1763 w 3735"/>
              <a:gd name="T39" fmla="*/ 2373 h 3594"/>
              <a:gd name="T40" fmla="*/ 1871 w 3735"/>
              <a:gd name="T41" fmla="*/ 2400 h 3594"/>
              <a:gd name="T42" fmla="*/ 1980 w 3735"/>
              <a:gd name="T43" fmla="*/ 2373 h 3594"/>
              <a:gd name="T44" fmla="*/ 2061 w 3735"/>
              <a:gd name="T45" fmla="*/ 2302 h 3594"/>
              <a:gd name="T46" fmla="*/ 2103 w 3735"/>
              <a:gd name="T47" fmla="*/ 2199 h 3594"/>
              <a:gd name="T48" fmla="*/ 2103 w 3735"/>
              <a:gd name="T49" fmla="*/ 1162 h 3594"/>
              <a:gd name="T50" fmla="*/ 2061 w 3735"/>
              <a:gd name="T51" fmla="*/ 1060 h 3594"/>
              <a:gd name="T52" fmla="*/ 1980 w 3735"/>
              <a:gd name="T53" fmla="*/ 989 h 3594"/>
              <a:gd name="T54" fmla="*/ 1871 w 3735"/>
              <a:gd name="T55" fmla="*/ 962 h 3594"/>
              <a:gd name="T56" fmla="*/ 1944 w 3735"/>
              <a:gd name="T57" fmla="*/ 12 h 3594"/>
              <a:gd name="T58" fmla="*/ 2035 w 3735"/>
              <a:gd name="T59" fmla="*/ 67 h 3594"/>
              <a:gd name="T60" fmla="*/ 3707 w 3735"/>
              <a:gd name="T61" fmla="*/ 3242 h 3594"/>
              <a:gd name="T62" fmla="*/ 3735 w 3735"/>
              <a:gd name="T63" fmla="*/ 3343 h 3594"/>
              <a:gd name="T64" fmla="*/ 3717 w 3735"/>
              <a:gd name="T65" fmla="*/ 3445 h 3594"/>
              <a:gd name="T66" fmla="*/ 3658 w 3735"/>
              <a:gd name="T67" fmla="*/ 3531 h 3594"/>
              <a:gd name="T68" fmla="*/ 3570 w 3735"/>
              <a:gd name="T69" fmla="*/ 3583 h 3594"/>
              <a:gd name="T70" fmla="*/ 235 w 3735"/>
              <a:gd name="T71" fmla="*/ 3594 h 3594"/>
              <a:gd name="T72" fmla="*/ 134 w 3735"/>
              <a:gd name="T73" fmla="*/ 3570 h 3594"/>
              <a:gd name="T74" fmla="*/ 53 w 3735"/>
              <a:gd name="T75" fmla="*/ 3507 h 3594"/>
              <a:gd name="T76" fmla="*/ 7 w 3735"/>
              <a:gd name="T77" fmla="*/ 3412 h 3594"/>
              <a:gd name="T78" fmla="*/ 5 w 3735"/>
              <a:gd name="T79" fmla="*/ 3308 h 3594"/>
              <a:gd name="T80" fmla="*/ 1665 w 3735"/>
              <a:gd name="T81" fmla="*/ 126 h 3594"/>
              <a:gd name="T82" fmla="*/ 1736 w 3735"/>
              <a:gd name="T83" fmla="*/ 44 h 3594"/>
              <a:gd name="T84" fmla="*/ 1834 w 3735"/>
              <a:gd name="T85" fmla="*/ 2 h 3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35" h="3594">
                <a:moveTo>
                  <a:pt x="1871" y="2636"/>
                </a:moveTo>
                <a:lnTo>
                  <a:pt x="1833" y="2639"/>
                </a:lnTo>
                <a:lnTo>
                  <a:pt x="1797" y="2648"/>
                </a:lnTo>
                <a:lnTo>
                  <a:pt x="1763" y="2663"/>
                </a:lnTo>
                <a:lnTo>
                  <a:pt x="1732" y="2682"/>
                </a:lnTo>
                <a:lnTo>
                  <a:pt x="1706" y="2707"/>
                </a:lnTo>
                <a:lnTo>
                  <a:pt x="1681" y="2734"/>
                </a:lnTo>
                <a:lnTo>
                  <a:pt x="1663" y="2766"/>
                </a:lnTo>
                <a:lnTo>
                  <a:pt x="1648" y="2800"/>
                </a:lnTo>
                <a:lnTo>
                  <a:pt x="1640" y="2836"/>
                </a:lnTo>
                <a:lnTo>
                  <a:pt x="1636" y="2875"/>
                </a:lnTo>
                <a:lnTo>
                  <a:pt x="1640" y="2914"/>
                </a:lnTo>
                <a:lnTo>
                  <a:pt x="1648" y="2951"/>
                </a:lnTo>
                <a:lnTo>
                  <a:pt x="1663" y="2985"/>
                </a:lnTo>
                <a:lnTo>
                  <a:pt x="1681" y="3017"/>
                </a:lnTo>
                <a:lnTo>
                  <a:pt x="1706" y="3044"/>
                </a:lnTo>
                <a:lnTo>
                  <a:pt x="1732" y="3069"/>
                </a:lnTo>
                <a:lnTo>
                  <a:pt x="1763" y="3088"/>
                </a:lnTo>
                <a:lnTo>
                  <a:pt x="1797" y="3102"/>
                </a:lnTo>
                <a:lnTo>
                  <a:pt x="1833" y="3111"/>
                </a:lnTo>
                <a:lnTo>
                  <a:pt x="1871" y="3114"/>
                </a:lnTo>
                <a:lnTo>
                  <a:pt x="1909" y="3111"/>
                </a:lnTo>
                <a:lnTo>
                  <a:pt x="1945" y="3102"/>
                </a:lnTo>
                <a:lnTo>
                  <a:pt x="1980" y="3088"/>
                </a:lnTo>
                <a:lnTo>
                  <a:pt x="2010" y="3069"/>
                </a:lnTo>
                <a:lnTo>
                  <a:pt x="2038" y="3044"/>
                </a:lnTo>
                <a:lnTo>
                  <a:pt x="2061" y="3017"/>
                </a:lnTo>
                <a:lnTo>
                  <a:pt x="2080" y="2985"/>
                </a:lnTo>
                <a:lnTo>
                  <a:pt x="2094" y="2951"/>
                </a:lnTo>
                <a:lnTo>
                  <a:pt x="2103" y="2914"/>
                </a:lnTo>
                <a:lnTo>
                  <a:pt x="2107" y="2875"/>
                </a:lnTo>
                <a:lnTo>
                  <a:pt x="2103" y="2836"/>
                </a:lnTo>
                <a:lnTo>
                  <a:pt x="2094" y="2800"/>
                </a:lnTo>
                <a:lnTo>
                  <a:pt x="2080" y="2766"/>
                </a:lnTo>
                <a:lnTo>
                  <a:pt x="2061" y="2734"/>
                </a:lnTo>
                <a:lnTo>
                  <a:pt x="2038" y="2707"/>
                </a:lnTo>
                <a:lnTo>
                  <a:pt x="2010" y="2682"/>
                </a:lnTo>
                <a:lnTo>
                  <a:pt x="1980" y="2663"/>
                </a:lnTo>
                <a:lnTo>
                  <a:pt x="1945" y="2648"/>
                </a:lnTo>
                <a:lnTo>
                  <a:pt x="1909" y="2639"/>
                </a:lnTo>
                <a:lnTo>
                  <a:pt x="1871" y="2636"/>
                </a:lnTo>
                <a:close/>
                <a:moveTo>
                  <a:pt x="1871" y="962"/>
                </a:moveTo>
                <a:lnTo>
                  <a:pt x="1833" y="965"/>
                </a:lnTo>
                <a:lnTo>
                  <a:pt x="1797" y="973"/>
                </a:lnTo>
                <a:lnTo>
                  <a:pt x="1763" y="989"/>
                </a:lnTo>
                <a:lnTo>
                  <a:pt x="1732" y="1008"/>
                </a:lnTo>
                <a:lnTo>
                  <a:pt x="1706" y="1032"/>
                </a:lnTo>
                <a:lnTo>
                  <a:pt x="1681" y="1060"/>
                </a:lnTo>
                <a:lnTo>
                  <a:pt x="1663" y="1091"/>
                </a:lnTo>
                <a:lnTo>
                  <a:pt x="1648" y="1126"/>
                </a:lnTo>
                <a:lnTo>
                  <a:pt x="1640" y="1162"/>
                </a:lnTo>
                <a:lnTo>
                  <a:pt x="1636" y="1201"/>
                </a:lnTo>
                <a:lnTo>
                  <a:pt x="1636" y="2159"/>
                </a:lnTo>
                <a:lnTo>
                  <a:pt x="1640" y="2199"/>
                </a:lnTo>
                <a:lnTo>
                  <a:pt x="1648" y="2236"/>
                </a:lnTo>
                <a:lnTo>
                  <a:pt x="1663" y="2270"/>
                </a:lnTo>
                <a:lnTo>
                  <a:pt x="1681" y="2302"/>
                </a:lnTo>
                <a:lnTo>
                  <a:pt x="1706" y="2329"/>
                </a:lnTo>
                <a:lnTo>
                  <a:pt x="1732" y="2354"/>
                </a:lnTo>
                <a:lnTo>
                  <a:pt x="1763" y="2373"/>
                </a:lnTo>
                <a:lnTo>
                  <a:pt x="1797" y="2387"/>
                </a:lnTo>
                <a:lnTo>
                  <a:pt x="1833" y="2396"/>
                </a:lnTo>
                <a:lnTo>
                  <a:pt x="1871" y="2400"/>
                </a:lnTo>
                <a:lnTo>
                  <a:pt x="1909" y="2396"/>
                </a:lnTo>
                <a:lnTo>
                  <a:pt x="1945" y="2387"/>
                </a:lnTo>
                <a:lnTo>
                  <a:pt x="1980" y="2373"/>
                </a:lnTo>
                <a:lnTo>
                  <a:pt x="2010" y="2354"/>
                </a:lnTo>
                <a:lnTo>
                  <a:pt x="2038" y="2329"/>
                </a:lnTo>
                <a:lnTo>
                  <a:pt x="2061" y="2302"/>
                </a:lnTo>
                <a:lnTo>
                  <a:pt x="2080" y="2270"/>
                </a:lnTo>
                <a:lnTo>
                  <a:pt x="2094" y="2236"/>
                </a:lnTo>
                <a:lnTo>
                  <a:pt x="2103" y="2199"/>
                </a:lnTo>
                <a:lnTo>
                  <a:pt x="2107" y="2159"/>
                </a:lnTo>
                <a:lnTo>
                  <a:pt x="2107" y="1201"/>
                </a:lnTo>
                <a:lnTo>
                  <a:pt x="2103" y="1162"/>
                </a:lnTo>
                <a:lnTo>
                  <a:pt x="2094" y="1126"/>
                </a:lnTo>
                <a:lnTo>
                  <a:pt x="2080" y="1091"/>
                </a:lnTo>
                <a:lnTo>
                  <a:pt x="2061" y="1060"/>
                </a:lnTo>
                <a:lnTo>
                  <a:pt x="2038" y="1032"/>
                </a:lnTo>
                <a:lnTo>
                  <a:pt x="2010" y="1008"/>
                </a:lnTo>
                <a:lnTo>
                  <a:pt x="1980" y="989"/>
                </a:lnTo>
                <a:lnTo>
                  <a:pt x="1945" y="973"/>
                </a:lnTo>
                <a:lnTo>
                  <a:pt x="1909" y="965"/>
                </a:lnTo>
                <a:lnTo>
                  <a:pt x="1871" y="962"/>
                </a:lnTo>
                <a:close/>
                <a:moveTo>
                  <a:pt x="1871" y="0"/>
                </a:moveTo>
                <a:lnTo>
                  <a:pt x="1908" y="2"/>
                </a:lnTo>
                <a:lnTo>
                  <a:pt x="1944" y="12"/>
                </a:lnTo>
                <a:lnTo>
                  <a:pt x="1976" y="25"/>
                </a:lnTo>
                <a:lnTo>
                  <a:pt x="2007" y="44"/>
                </a:lnTo>
                <a:lnTo>
                  <a:pt x="2035" y="67"/>
                </a:lnTo>
                <a:lnTo>
                  <a:pt x="2058" y="94"/>
                </a:lnTo>
                <a:lnTo>
                  <a:pt x="2079" y="126"/>
                </a:lnTo>
                <a:lnTo>
                  <a:pt x="3707" y="3242"/>
                </a:lnTo>
                <a:lnTo>
                  <a:pt x="3721" y="3274"/>
                </a:lnTo>
                <a:lnTo>
                  <a:pt x="3730" y="3308"/>
                </a:lnTo>
                <a:lnTo>
                  <a:pt x="3735" y="3343"/>
                </a:lnTo>
                <a:lnTo>
                  <a:pt x="3734" y="3378"/>
                </a:lnTo>
                <a:lnTo>
                  <a:pt x="3728" y="3412"/>
                </a:lnTo>
                <a:lnTo>
                  <a:pt x="3717" y="3445"/>
                </a:lnTo>
                <a:lnTo>
                  <a:pt x="3702" y="3477"/>
                </a:lnTo>
                <a:lnTo>
                  <a:pt x="3681" y="3507"/>
                </a:lnTo>
                <a:lnTo>
                  <a:pt x="3658" y="3531"/>
                </a:lnTo>
                <a:lnTo>
                  <a:pt x="3631" y="3554"/>
                </a:lnTo>
                <a:lnTo>
                  <a:pt x="3601" y="3570"/>
                </a:lnTo>
                <a:lnTo>
                  <a:pt x="3570" y="3583"/>
                </a:lnTo>
                <a:lnTo>
                  <a:pt x="3536" y="3592"/>
                </a:lnTo>
                <a:lnTo>
                  <a:pt x="3500" y="3594"/>
                </a:lnTo>
                <a:lnTo>
                  <a:pt x="235" y="3594"/>
                </a:lnTo>
                <a:lnTo>
                  <a:pt x="200" y="3592"/>
                </a:lnTo>
                <a:lnTo>
                  <a:pt x="167" y="3583"/>
                </a:lnTo>
                <a:lnTo>
                  <a:pt x="134" y="3570"/>
                </a:lnTo>
                <a:lnTo>
                  <a:pt x="104" y="3554"/>
                </a:lnTo>
                <a:lnTo>
                  <a:pt x="77" y="3531"/>
                </a:lnTo>
                <a:lnTo>
                  <a:pt x="53" y="3507"/>
                </a:lnTo>
                <a:lnTo>
                  <a:pt x="34" y="3477"/>
                </a:lnTo>
                <a:lnTo>
                  <a:pt x="17" y="3445"/>
                </a:lnTo>
                <a:lnTo>
                  <a:pt x="7" y="3412"/>
                </a:lnTo>
                <a:lnTo>
                  <a:pt x="1" y="3378"/>
                </a:lnTo>
                <a:lnTo>
                  <a:pt x="0" y="3343"/>
                </a:lnTo>
                <a:lnTo>
                  <a:pt x="5" y="3308"/>
                </a:lnTo>
                <a:lnTo>
                  <a:pt x="14" y="3274"/>
                </a:lnTo>
                <a:lnTo>
                  <a:pt x="28" y="3242"/>
                </a:lnTo>
                <a:lnTo>
                  <a:pt x="1665" y="126"/>
                </a:lnTo>
                <a:lnTo>
                  <a:pt x="1685" y="94"/>
                </a:lnTo>
                <a:lnTo>
                  <a:pt x="1708" y="67"/>
                </a:lnTo>
                <a:lnTo>
                  <a:pt x="1736" y="44"/>
                </a:lnTo>
                <a:lnTo>
                  <a:pt x="1766" y="25"/>
                </a:lnTo>
                <a:lnTo>
                  <a:pt x="1799" y="12"/>
                </a:lnTo>
                <a:lnTo>
                  <a:pt x="1834" y="2"/>
                </a:lnTo>
                <a:lnTo>
                  <a:pt x="18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Content Placeholder 2"/>
          <p:cNvSpPr>
            <a:spLocks noGrp="1"/>
          </p:cNvSpPr>
          <p:nvPr>
            <p:ph idx="1" hasCustomPrompt="1"/>
          </p:nvPr>
        </p:nvSpPr>
        <p:spPr>
          <a:xfrm>
            <a:off x="838200" y="1270000"/>
            <a:ext cx="10515600" cy="3096260"/>
          </a:xfrm>
          <a:prstGeom prst="rect">
            <a:avLst/>
          </a:prstGeom>
        </p:spPr>
        <p:txBody>
          <a:bodyPr/>
          <a:lstStyle>
            <a:lvl1pPr marL="88900" indent="-88900" algn="l" defTabSz="914400" rtl="0" eaLnBrk="1" latinLnBrk="0" hangingPunct="1">
              <a:lnSpc>
                <a:spcPct val="100000"/>
              </a:lnSpc>
              <a:spcBef>
                <a:spcPts val="2400"/>
              </a:spcBef>
              <a:buClr>
                <a:schemeClr val="bg1"/>
              </a:buClr>
              <a:buFont typeface="Arial" panose="020B0604020202020204" pitchFamily="34" charset="0"/>
              <a:buChar char="•"/>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marL="266700" lvl="1" indent="-177800" algn="l" defTabSz="914400" rtl="0" eaLnBrk="1" latinLnBrk="0" hangingPunct="1">
              <a:lnSpc>
                <a:spcPct val="90000"/>
              </a:lnSpc>
              <a:spcBef>
                <a:spcPts val="1200"/>
              </a:spcBef>
              <a:buFont typeface="Arial" panose="020B0604020202020204" pitchFamily="34" charset="0"/>
              <a:buChar char="•"/>
            </a:pPr>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16948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23B68-8154-4C88-B010-CD4B859B1BE1}"/>
              </a:ext>
            </a:extLst>
          </p:cNvPr>
          <p:cNvSpPr>
            <a:spLocks noGrp="1"/>
          </p:cNvSpPr>
          <p:nvPr>
            <p:ph type="title" hasCustomPrompt="1"/>
          </p:nvPr>
        </p:nvSpPr>
        <p:spPr>
          <a:xfrm>
            <a:off x="838200" y="296545"/>
            <a:ext cx="1051560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a:extLst>
              <a:ext uri="{FF2B5EF4-FFF2-40B4-BE49-F238E27FC236}">
                <a16:creationId xmlns:a16="http://schemas.microsoft.com/office/drawing/2014/main" id="{6B21852D-A8D3-4C23-97D3-10DC6C5FC8C4}"/>
              </a:ext>
            </a:extLst>
          </p:cNvPr>
          <p:cNvSpPr>
            <a:spLocks noGrp="1"/>
          </p:cNvSpPr>
          <p:nvPr>
            <p:ph idx="1" hasCustomPrompt="1"/>
          </p:nvPr>
        </p:nvSpPr>
        <p:spPr>
          <a:xfrm>
            <a:off x="838200" y="1109980"/>
            <a:ext cx="5082540" cy="4986020"/>
          </a:xfrm>
          <a:prstGeom prst="rect">
            <a:avLst/>
          </a:prstGeom>
          <a:solidFill>
            <a:schemeClr val="bg1"/>
          </a:solidFill>
          <a:ln>
            <a:noFill/>
          </a:ln>
          <a:effectLst/>
        </p:spPr>
        <p:txBody>
          <a:bodyPr anchor="ctr"/>
          <a:lstStyle>
            <a:lvl1pPr marL="88900" indent="-88900" algn="l" defTabSz="914400" rtl="0" eaLnBrk="1" latinLnBrk="0" hangingPunct="1">
              <a:lnSpc>
                <a:spcPct val="100000"/>
              </a:lnSpc>
              <a:spcBef>
                <a:spcPts val="2400"/>
              </a:spcBef>
              <a:buClr>
                <a:schemeClr val="bg1"/>
              </a:buClr>
              <a:buFont typeface="Arial" panose="020B0604020202020204" pitchFamily="34" charset="0"/>
              <a:buChar char="•"/>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Footer Placeholder 4">
            <a:extLst>
              <a:ext uri="{FF2B5EF4-FFF2-40B4-BE49-F238E27FC236}">
                <a16:creationId xmlns:a16="http://schemas.microsoft.com/office/drawing/2014/main" id="{CE80A13D-0C81-46F7-A44B-D514E4858BFB}"/>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2C94AD47-33E5-4940-B6FE-B8647A909378}"/>
              </a:ext>
            </a:extLst>
          </p:cNvPr>
          <p:cNvSpPr>
            <a:spLocks noGrp="1"/>
          </p:cNvSpPr>
          <p:nvPr>
            <p:ph idx="12" hasCustomPrompt="1"/>
          </p:nvPr>
        </p:nvSpPr>
        <p:spPr>
          <a:xfrm>
            <a:off x="6286500" y="1109980"/>
            <a:ext cx="5067300" cy="4986020"/>
          </a:xfrm>
          <a:prstGeom prst="rect">
            <a:avLst/>
          </a:prstGeom>
        </p:spPr>
        <p:txBody>
          <a:bodyPr anchor="ctr"/>
          <a:lstStyle>
            <a:lvl1pPr marL="88900" indent="-88900" algn="l" defTabSz="914400" rtl="0" eaLnBrk="1" latinLnBrk="0" hangingPunct="1">
              <a:lnSpc>
                <a:spcPct val="100000"/>
              </a:lnSpc>
              <a:spcBef>
                <a:spcPts val="2400"/>
              </a:spcBef>
              <a:buClr>
                <a:schemeClr val="bg1"/>
              </a:buClr>
              <a:buFont typeface="Arial" panose="020B0604020202020204" pitchFamily="34" charset="0"/>
              <a:buChar char="•"/>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cxnSp>
        <p:nvCxnSpPr>
          <p:cNvPr id="7" name="Straight Connector 7">
            <a:extLst>
              <a:ext uri="{FF2B5EF4-FFF2-40B4-BE49-F238E27FC236}">
                <a16:creationId xmlns:a16="http://schemas.microsoft.com/office/drawing/2014/main" id="{42F12902-C669-4948-A6F9-A08550B3DCEC}"/>
              </a:ext>
            </a:extLst>
          </p:cNvPr>
          <p:cNvCxnSpPr/>
          <p:nvPr userDrawn="1"/>
        </p:nvCxnSpPr>
        <p:spPr>
          <a:xfrm>
            <a:off x="6111240" y="1109980"/>
            <a:ext cx="0" cy="50622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1504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9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8DF37-562F-4A41-8504-761A9E8D36D1}"/>
              </a:ext>
            </a:extLst>
          </p:cNvPr>
          <p:cNvSpPr>
            <a:spLocks noGrp="1"/>
          </p:cNvSpPr>
          <p:nvPr>
            <p:ph type="title" hasCustomPrompt="1"/>
          </p:nvPr>
        </p:nvSpPr>
        <p:spPr>
          <a:xfrm>
            <a:off x="838200" y="296545"/>
            <a:ext cx="1051560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a:extLst>
              <a:ext uri="{FF2B5EF4-FFF2-40B4-BE49-F238E27FC236}">
                <a16:creationId xmlns:a16="http://schemas.microsoft.com/office/drawing/2014/main" id="{0905084E-F8A4-4642-B7F8-3B5DA953CB42}"/>
              </a:ext>
            </a:extLst>
          </p:cNvPr>
          <p:cNvSpPr>
            <a:spLocks noGrp="1"/>
          </p:cNvSpPr>
          <p:nvPr>
            <p:ph idx="1" hasCustomPrompt="1"/>
          </p:nvPr>
        </p:nvSpPr>
        <p:spPr>
          <a:xfrm>
            <a:off x="838200" y="1109980"/>
            <a:ext cx="5082540" cy="4986020"/>
          </a:xfrm>
          <a:prstGeom prst="rect">
            <a:avLst/>
          </a:prstGeom>
          <a:solidFill>
            <a:schemeClr val="accent2">
              <a:lumMod val="60000"/>
              <a:lumOff val="40000"/>
            </a:schemeClr>
          </a:solidFill>
          <a:ln>
            <a:solidFill>
              <a:schemeClr val="accent2">
                <a:lumMod val="75000"/>
              </a:schemeClr>
            </a:solid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Footer Placeholder 4">
            <a:extLst>
              <a:ext uri="{FF2B5EF4-FFF2-40B4-BE49-F238E27FC236}">
                <a16:creationId xmlns:a16="http://schemas.microsoft.com/office/drawing/2014/main" id="{189CF8C6-BDFC-41C4-ACC8-8F08AAE151F0}"/>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B259D98C-E70D-4F55-8F30-344274EB5892}"/>
              </a:ext>
            </a:extLst>
          </p:cNvPr>
          <p:cNvSpPr>
            <a:spLocks noGrp="1"/>
          </p:cNvSpPr>
          <p:nvPr>
            <p:ph idx="12" hasCustomPrompt="1"/>
          </p:nvPr>
        </p:nvSpPr>
        <p:spPr>
          <a:xfrm>
            <a:off x="6286500" y="1109980"/>
            <a:ext cx="5067300" cy="4986020"/>
          </a:xfrm>
          <a:prstGeom prst="rect">
            <a:avLst/>
          </a:prstGeom>
          <a:solidFill>
            <a:schemeClr val="accent2">
              <a:lumMod val="60000"/>
              <a:lumOff val="40000"/>
            </a:schemeClr>
          </a:solidFill>
          <a:ln>
            <a:solidFill>
              <a:schemeClr val="accent2">
                <a:lumMod val="75000"/>
              </a:schemeClr>
            </a:solidFill>
          </a:ln>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cxnSp>
        <p:nvCxnSpPr>
          <p:cNvPr id="7" name="Straight Connector 7">
            <a:extLst>
              <a:ext uri="{FF2B5EF4-FFF2-40B4-BE49-F238E27FC236}">
                <a16:creationId xmlns:a16="http://schemas.microsoft.com/office/drawing/2014/main" id="{40973AAF-7196-4EFC-BEFE-3BD42011EC39}"/>
              </a:ext>
            </a:extLst>
          </p:cNvPr>
          <p:cNvCxnSpPr/>
          <p:nvPr userDrawn="1"/>
        </p:nvCxnSpPr>
        <p:spPr>
          <a:xfrm>
            <a:off x="6111240" y="1109980"/>
            <a:ext cx="0" cy="5062220"/>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Espace réservé du texte 13">
            <a:extLst>
              <a:ext uri="{FF2B5EF4-FFF2-40B4-BE49-F238E27FC236}">
                <a16:creationId xmlns:a16="http://schemas.microsoft.com/office/drawing/2014/main" id="{A1C3C3CA-EC3A-412E-9FCE-5100E81807C9}"/>
              </a:ext>
            </a:extLst>
          </p:cNvPr>
          <p:cNvSpPr>
            <a:spLocks noGrp="1" noChangeAspect="1"/>
          </p:cNvSpPr>
          <p:nvPr>
            <p:ph type="body" sz="quarter" idx="13"/>
          </p:nvPr>
        </p:nvSpPr>
        <p:spPr>
          <a:xfrm rot="15996744">
            <a:off x="480570" y="795530"/>
            <a:ext cx="540000" cy="540000"/>
          </a:xfrm>
          <a:prstGeom prst="rect">
            <a:avLst/>
          </a:prstGeom>
          <a:blipFill>
            <a:blip r:embed="rId2"/>
            <a:stretch>
              <a:fillRect b="2000"/>
            </a:stretch>
          </a:blipFill>
        </p:spPr>
        <p:txBody>
          <a:bodyPr/>
          <a:lstStyle>
            <a:lvl1pPr marL="0" indent="0">
              <a:buNone/>
              <a:defRPr sz="200">
                <a:solidFill>
                  <a:schemeClr val="bg1"/>
                </a:solidFill>
              </a:defRPr>
            </a:lvl1pPr>
          </a:lstStyle>
          <a:p>
            <a:pPr lvl="0"/>
            <a:r>
              <a:rPr lang="fr-FR"/>
              <a:t>Modifier les styles du texte du masque</a:t>
            </a:r>
          </a:p>
        </p:txBody>
      </p:sp>
      <p:sp>
        <p:nvSpPr>
          <p:cNvPr id="9" name="Espace réservé du texte 13">
            <a:extLst>
              <a:ext uri="{FF2B5EF4-FFF2-40B4-BE49-F238E27FC236}">
                <a16:creationId xmlns:a16="http://schemas.microsoft.com/office/drawing/2014/main" id="{1EE9EF3C-17FA-4F5D-9EBC-BADC2098488D}"/>
              </a:ext>
            </a:extLst>
          </p:cNvPr>
          <p:cNvSpPr>
            <a:spLocks noGrp="1" noChangeAspect="1"/>
          </p:cNvSpPr>
          <p:nvPr>
            <p:ph type="body" sz="quarter" idx="14"/>
          </p:nvPr>
        </p:nvSpPr>
        <p:spPr>
          <a:xfrm rot="21163135">
            <a:off x="11144394" y="778971"/>
            <a:ext cx="540000" cy="540000"/>
          </a:xfrm>
          <a:prstGeom prst="rect">
            <a:avLst/>
          </a:prstGeom>
          <a:blipFill>
            <a:blip r:embed="rId2"/>
            <a:stretch>
              <a:fillRect b="2000"/>
            </a:stretch>
          </a:blipFill>
        </p:spPr>
        <p:txBody>
          <a:bodyPr/>
          <a:lstStyle>
            <a:lvl1pPr marL="0" indent="0">
              <a:buNone/>
              <a:defRPr sz="200">
                <a:solidFill>
                  <a:schemeClr val="bg1"/>
                </a:solidFill>
              </a:defRPr>
            </a:lvl1pPr>
          </a:lstStyle>
          <a:p>
            <a:pPr lvl="0"/>
            <a:r>
              <a:rPr lang="fr-FR"/>
              <a:t>Modifier les styles du texte du masque</a:t>
            </a:r>
          </a:p>
        </p:txBody>
      </p:sp>
    </p:spTree>
    <p:extLst>
      <p:ext uri="{BB962C8B-B14F-4D97-AF65-F5344CB8AC3E}">
        <p14:creationId xmlns:p14="http://schemas.microsoft.com/office/powerpoint/2010/main" val="157794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8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8E584-37C8-41FD-9EED-B463EDCD95D1}"/>
              </a:ext>
            </a:extLst>
          </p:cNvPr>
          <p:cNvSpPr>
            <a:spLocks noGrp="1"/>
          </p:cNvSpPr>
          <p:nvPr>
            <p:ph type="title" hasCustomPrompt="1"/>
          </p:nvPr>
        </p:nvSpPr>
        <p:spPr>
          <a:xfrm>
            <a:off x="838200" y="296545"/>
            <a:ext cx="1051560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a:extLst>
              <a:ext uri="{FF2B5EF4-FFF2-40B4-BE49-F238E27FC236}">
                <a16:creationId xmlns:a16="http://schemas.microsoft.com/office/drawing/2014/main" id="{5465D349-5E4F-4E52-B60C-156D2F6FAAF1}"/>
              </a:ext>
            </a:extLst>
          </p:cNvPr>
          <p:cNvSpPr>
            <a:spLocks noGrp="1"/>
          </p:cNvSpPr>
          <p:nvPr>
            <p:ph idx="1" hasCustomPrompt="1"/>
          </p:nvPr>
        </p:nvSpPr>
        <p:spPr>
          <a:xfrm>
            <a:off x="1134979" y="1101958"/>
            <a:ext cx="5082540" cy="4986020"/>
          </a:xfrm>
          <a:prstGeom prst="rect">
            <a:avLst/>
          </a:prstGeom>
          <a:solidFill>
            <a:schemeClr val="accent2">
              <a:lumMod val="40000"/>
              <a:lumOff val="60000"/>
            </a:schemeClr>
          </a:solidFill>
          <a:ln>
            <a:solidFill>
              <a:schemeClr val="accent2"/>
            </a:solid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Footer Placeholder 4">
            <a:extLst>
              <a:ext uri="{FF2B5EF4-FFF2-40B4-BE49-F238E27FC236}">
                <a16:creationId xmlns:a16="http://schemas.microsoft.com/office/drawing/2014/main" id="{735826A7-0104-4F66-B863-52E5A924425F}"/>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B47494AF-4A3E-4AE2-A5B3-4BB0155F8B9F}"/>
              </a:ext>
            </a:extLst>
          </p:cNvPr>
          <p:cNvSpPr>
            <a:spLocks noGrp="1"/>
          </p:cNvSpPr>
          <p:nvPr>
            <p:ph idx="12" hasCustomPrompt="1"/>
          </p:nvPr>
        </p:nvSpPr>
        <p:spPr>
          <a:xfrm>
            <a:off x="5975684" y="1246670"/>
            <a:ext cx="5067300" cy="4986020"/>
          </a:xfrm>
          <a:prstGeom prst="rect">
            <a:avLst/>
          </a:prstGeom>
          <a:solidFill>
            <a:schemeClr val="bg2">
              <a:lumMod val="90000"/>
            </a:schemeClr>
          </a:solidFill>
          <a:ln>
            <a:solidFill>
              <a:schemeClr val="accent2"/>
            </a:solidFill>
          </a:ln>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bg1"/>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28637921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7_Titre de 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67EFE6-2E83-4337-978D-E37B0F207239}"/>
              </a:ext>
            </a:extLst>
          </p:cNvPr>
          <p:cNvSpPr/>
          <p:nvPr userDrawn="1"/>
        </p:nvSpPr>
        <p:spPr>
          <a:xfrm>
            <a:off x="5920739" y="1109978"/>
            <a:ext cx="5075583" cy="4990531"/>
          </a:xfrm>
          <a:prstGeom prst="rect">
            <a:avLst/>
          </a:prstGeom>
          <a:solidFill>
            <a:schemeClr val="bg1">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9">
            <a:extLst>
              <a:ext uri="{FF2B5EF4-FFF2-40B4-BE49-F238E27FC236}">
                <a16:creationId xmlns:a16="http://schemas.microsoft.com/office/drawing/2014/main" id="{70E34A73-B04D-40F4-A30B-DB668A25CF74}"/>
              </a:ext>
            </a:extLst>
          </p:cNvPr>
          <p:cNvSpPr/>
          <p:nvPr userDrawn="1"/>
        </p:nvSpPr>
        <p:spPr>
          <a:xfrm rot="5400000">
            <a:off x="1236342" y="897367"/>
            <a:ext cx="4986022" cy="5411247"/>
          </a:xfrm>
          <a:custGeom>
            <a:avLst/>
            <a:gdLst>
              <a:gd name="connsiteX0" fmla="*/ 0 w 4986020"/>
              <a:gd name="connsiteY0" fmla="*/ 5748131 h 5748131"/>
              <a:gd name="connsiteX1" fmla="*/ 0 w 4986020"/>
              <a:gd name="connsiteY1" fmla="*/ 675861 h 5748131"/>
              <a:gd name="connsiteX2" fmla="*/ 2022559 w 4986020"/>
              <a:gd name="connsiteY2" fmla="*/ 675861 h 5748131"/>
              <a:gd name="connsiteX3" fmla="*/ 2493010 w 4986020"/>
              <a:gd name="connsiteY3" fmla="*/ 0 h 5748131"/>
              <a:gd name="connsiteX4" fmla="*/ 2963462 w 4986020"/>
              <a:gd name="connsiteY4" fmla="*/ 675861 h 5748131"/>
              <a:gd name="connsiteX5" fmla="*/ 4986020 w 4986020"/>
              <a:gd name="connsiteY5" fmla="*/ 675861 h 5748131"/>
              <a:gd name="connsiteX6" fmla="*/ 4986020 w 4986020"/>
              <a:gd name="connsiteY6" fmla="*/ 5748131 h 5748131"/>
              <a:gd name="connsiteX0" fmla="*/ 0 w 4986020"/>
              <a:gd name="connsiteY0" fmla="*/ 5748131 h 5748131"/>
              <a:gd name="connsiteX1" fmla="*/ 0 w 4986020"/>
              <a:gd name="connsiteY1" fmla="*/ 675861 h 5748131"/>
              <a:gd name="connsiteX2" fmla="*/ 2022562 w 4986020"/>
              <a:gd name="connsiteY2" fmla="*/ 675861 h 5748131"/>
              <a:gd name="connsiteX3" fmla="*/ 2493010 w 4986020"/>
              <a:gd name="connsiteY3" fmla="*/ 0 h 5748131"/>
              <a:gd name="connsiteX4" fmla="*/ 2963462 w 4986020"/>
              <a:gd name="connsiteY4" fmla="*/ 675861 h 5748131"/>
              <a:gd name="connsiteX5" fmla="*/ 4986020 w 4986020"/>
              <a:gd name="connsiteY5" fmla="*/ 675861 h 5748131"/>
              <a:gd name="connsiteX6" fmla="*/ 4986020 w 4986020"/>
              <a:gd name="connsiteY6" fmla="*/ 5748131 h 5748131"/>
              <a:gd name="connsiteX7" fmla="*/ 0 w 4986020"/>
              <a:gd name="connsiteY7" fmla="*/ 5748131 h 5748131"/>
              <a:gd name="connsiteX0" fmla="*/ 0 w 4986020"/>
              <a:gd name="connsiteY0" fmla="*/ 5411247 h 5411247"/>
              <a:gd name="connsiteX1" fmla="*/ 0 w 4986020"/>
              <a:gd name="connsiteY1" fmla="*/ 338977 h 5411247"/>
              <a:gd name="connsiteX2" fmla="*/ 2022562 w 4986020"/>
              <a:gd name="connsiteY2" fmla="*/ 338977 h 5411247"/>
              <a:gd name="connsiteX3" fmla="*/ 2493012 w 4986020"/>
              <a:gd name="connsiteY3" fmla="*/ 0 h 5411247"/>
              <a:gd name="connsiteX4" fmla="*/ 2963462 w 4986020"/>
              <a:gd name="connsiteY4" fmla="*/ 338977 h 5411247"/>
              <a:gd name="connsiteX5" fmla="*/ 4986020 w 4986020"/>
              <a:gd name="connsiteY5" fmla="*/ 338977 h 5411247"/>
              <a:gd name="connsiteX6" fmla="*/ 4986020 w 4986020"/>
              <a:gd name="connsiteY6" fmla="*/ 5411247 h 5411247"/>
              <a:gd name="connsiteX7" fmla="*/ 0 w 4986020"/>
              <a:gd name="connsiteY7" fmla="*/ 5411247 h 5411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86020" h="5411247">
                <a:moveTo>
                  <a:pt x="0" y="5411247"/>
                </a:moveTo>
                <a:lnTo>
                  <a:pt x="0" y="338977"/>
                </a:lnTo>
                <a:lnTo>
                  <a:pt x="2022562" y="338977"/>
                </a:lnTo>
                <a:lnTo>
                  <a:pt x="2493012" y="0"/>
                </a:lnTo>
                <a:lnTo>
                  <a:pt x="2963462" y="338977"/>
                </a:lnTo>
                <a:lnTo>
                  <a:pt x="4986020" y="338977"/>
                </a:lnTo>
                <a:lnTo>
                  <a:pt x="4986020" y="5411247"/>
                </a:lnTo>
                <a:lnTo>
                  <a:pt x="0" y="5411247"/>
                </a:lnTo>
                <a:close/>
              </a:path>
            </a:pathLst>
          </a:cu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1">
            <a:extLst>
              <a:ext uri="{FF2B5EF4-FFF2-40B4-BE49-F238E27FC236}">
                <a16:creationId xmlns:a16="http://schemas.microsoft.com/office/drawing/2014/main" id="{99AE88AA-74D1-4BEF-8648-5F066D6DC233}"/>
              </a:ext>
            </a:extLst>
          </p:cNvPr>
          <p:cNvSpPr>
            <a:spLocks noGrp="1"/>
          </p:cNvSpPr>
          <p:nvPr>
            <p:ph type="title" hasCustomPrompt="1"/>
          </p:nvPr>
        </p:nvSpPr>
        <p:spPr>
          <a:xfrm>
            <a:off x="838200" y="296545"/>
            <a:ext cx="1051560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5" name="Content Placeholder 2">
            <a:extLst>
              <a:ext uri="{FF2B5EF4-FFF2-40B4-BE49-F238E27FC236}">
                <a16:creationId xmlns:a16="http://schemas.microsoft.com/office/drawing/2014/main" id="{AE3C806D-18DB-442B-A266-CC73EE76D3AC}"/>
              </a:ext>
            </a:extLst>
          </p:cNvPr>
          <p:cNvSpPr>
            <a:spLocks noGrp="1"/>
          </p:cNvSpPr>
          <p:nvPr>
            <p:ph idx="1" hasCustomPrompt="1"/>
          </p:nvPr>
        </p:nvSpPr>
        <p:spPr>
          <a:xfrm>
            <a:off x="1023728" y="1114486"/>
            <a:ext cx="4897011" cy="4981514"/>
          </a:xfrm>
          <a:prstGeom prst="rect">
            <a:avLst/>
          </a:prstGeom>
          <a:noFill/>
          <a:ln>
            <a:no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1"/>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6" name="Footer Placeholder 4">
            <a:extLst>
              <a:ext uri="{FF2B5EF4-FFF2-40B4-BE49-F238E27FC236}">
                <a16:creationId xmlns:a16="http://schemas.microsoft.com/office/drawing/2014/main" id="{4AA93E76-1ACD-4AA4-8A61-991618B636B5}"/>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8" name="Content Placeholder 2">
            <a:extLst>
              <a:ext uri="{FF2B5EF4-FFF2-40B4-BE49-F238E27FC236}">
                <a16:creationId xmlns:a16="http://schemas.microsoft.com/office/drawing/2014/main" id="{51D5F7BF-0B92-4632-99F5-ADE609003921}"/>
              </a:ext>
            </a:extLst>
          </p:cNvPr>
          <p:cNvSpPr>
            <a:spLocks noGrp="1"/>
          </p:cNvSpPr>
          <p:nvPr>
            <p:ph idx="12" hasCustomPrompt="1"/>
          </p:nvPr>
        </p:nvSpPr>
        <p:spPr>
          <a:xfrm>
            <a:off x="6771861" y="1109980"/>
            <a:ext cx="4224461" cy="4986020"/>
          </a:xfrm>
          <a:prstGeom prst="rect">
            <a:avLst/>
          </a:prstGeom>
          <a:noFill/>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bg1"/>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3810108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6_Titre de sectio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081ED4-8CCB-4052-96EB-7DA315955D8C}"/>
              </a:ext>
            </a:extLst>
          </p:cNvPr>
          <p:cNvSpPr>
            <a:spLocks noGrp="1"/>
          </p:cNvSpPr>
          <p:nvPr>
            <p:ph idx="1" hasCustomPrompt="1"/>
          </p:nvPr>
        </p:nvSpPr>
        <p:spPr>
          <a:xfrm>
            <a:off x="207290" y="296545"/>
            <a:ext cx="6300000" cy="3240000"/>
          </a:xfrm>
          <a:prstGeom prst="wedgeRoundRectCallout">
            <a:avLst>
              <a:gd name="adj1" fmla="val -38906"/>
              <a:gd name="adj2" fmla="val 72122"/>
              <a:gd name="adj3" fmla="val 16667"/>
            </a:avLst>
          </a:prstGeom>
          <a:solidFill>
            <a:schemeClr val="bg1"/>
          </a:solidFill>
          <a:ln w="76200">
            <a:solidFill>
              <a:srgbClr val="E41E13"/>
            </a:solid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3" name="Title 1">
            <a:extLst>
              <a:ext uri="{FF2B5EF4-FFF2-40B4-BE49-F238E27FC236}">
                <a16:creationId xmlns:a16="http://schemas.microsoft.com/office/drawing/2014/main" id="{643B4635-24D6-4EEB-B6C3-28D4C715ABE8}"/>
              </a:ext>
            </a:extLst>
          </p:cNvPr>
          <p:cNvSpPr>
            <a:spLocks noGrp="1"/>
          </p:cNvSpPr>
          <p:nvPr>
            <p:ph type="title" hasCustomPrompt="1"/>
          </p:nvPr>
        </p:nvSpPr>
        <p:spPr>
          <a:xfrm>
            <a:off x="6865750" y="296545"/>
            <a:ext cx="448805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4" name="Footer Placeholder 4">
            <a:extLst>
              <a:ext uri="{FF2B5EF4-FFF2-40B4-BE49-F238E27FC236}">
                <a16:creationId xmlns:a16="http://schemas.microsoft.com/office/drawing/2014/main" id="{F8A51301-040D-4916-B30B-69BE1A9B3665}"/>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F5457FF2-F8EE-41EC-8929-337B9FF32ED3}"/>
              </a:ext>
            </a:extLst>
          </p:cNvPr>
          <p:cNvSpPr>
            <a:spLocks noGrp="1"/>
          </p:cNvSpPr>
          <p:nvPr>
            <p:ph idx="12" hasCustomPrompt="1"/>
          </p:nvPr>
        </p:nvSpPr>
        <p:spPr>
          <a:xfrm>
            <a:off x="5656882" y="2572720"/>
            <a:ext cx="6300000" cy="3240000"/>
          </a:xfrm>
          <a:prstGeom prst="wedgeRoundRectCallout">
            <a:avLst>
              <a:gd name="adj1" fmla="val 34652"/>
              <a:gd name="adj2" fmla="val 63334"/>
              <a:gd name="adj3" fmla="val 16667"/>
            </a:avLst>
          </a:prstGeom>
          <a:solidFill>
            <a:schemeClr val="bg1"/>
          </a:solidFill>
          <a:ln w="76200">
            <a:solidFill>
              <a:schemeClr val="tx2"/>
            </a:solidFill>
          </a:ln>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32755264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5_Titre de sectio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BD27404-8A9E-4429-AA27-820247D10E30}"/>
              </a:ext>
            </a:extLst>
          </p:cNvPr>
          <p:cNvSpPr>
            <a:spLocks noGrp="1"/>
          </p:cNvSpPr>
          <p:nvPr>
            <p:ph idx="1" hasCustomPrompt="1"/>
          </p:nvPr>
        </p:nvSpPr>
        <p:spPr>
          <a:xfrm>
            <a:off x="207290" y="296545"/>
            <a:ext cx="6300000" cy="3240000"/>
          </a:xfrm>
          <a:prstGeom prst="wedgeRoundRectCallout">
            <a:avLst>
              <a:gd name="adj1" fmla="val -38906"/>
              <a:gd name="adj2" fmla="val 72122"/>
              <a:gd name="adj3" fmla="val 16667"/>
            </a:avLst>
          </a:prstGeom>
          <a:solidFill>
            <a:schemeClr val="bg1">
              <a:lumMod val="95000"/>
            </a:schemeClr>
          </a:solidFill>
          <a:ln w="76200">
            <a:solidFill>
              <a:schemeClr val="bg2">
                <a:lumMod val="75000"/>
              </a:schemeClr>
            </a:solid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3" name="Title 1">
            <a:extLst>
              <a:ext uri="{FF2B5EF4-FFF2-40B4-BE49-F238E27FC236}">
                <a16:creationId xmlns:a16="http://schemas.microsoft.com/office/drawing/2014/main" id="{4C850C18-300B-44FF-A5E6-4EAB156BAFD9}"/>
              </a:ext>
            </a:extLst>
          </p:cNvPr>
          <p:cNvSpPr>
            <a:spLocks noGrp="1"/>
          </p:cNvSpPr>
          <p:nvPr>
            <p:ph type="title" hasCustomPrompt="1"/>
          </p:nvPr>
        </p:nvSpPr>
        <p:spPr>
          <a:xfrm>
            <a:off x="6865750" y="296545"/>
            <a:ext cx="4488050" cy="1147942"/>
          </a:xfrm>
          <a:prstGeom prst="roundRect">
            <a:avLst/>
          </a:prstGeom>
          <a:solidFill>
            <a:schemeClr val="tx2"/>
          </a:solidFill>
          <a:ln>
            <a:solidFill>
              <a:schemeClr val="tx2"/>
            </a:solidFill>
          </a:ln>
        </p:spPr>
        <p:txBody>
          <a:bodyPr/>
          <a:lstStyle>
            <a:lvl1pPr>
              <a:defRPr lang="fr-FR" sz="3600" b="1" baseline="0">
                <a:solidFill>
                  <a:schemeClr val="bg1"/>
                </a:solidFill>
              </a:defRPr>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4" name="Footer Placeholder 4">
            <a:extLst>
              <a:ext uri="{FF2B5EF4-FFF2-40B4-BE49-F238E27FC236}">
                <a16:creationId xmlns:a16="http://schemas.microsoft.com/office/drawing/2014/main" id="{A798FB3F-D839-4E74-A148-B7F4402E7E11}"/>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A746BF7E-43A9-4E55-8680-13FEDCD84680}"/>
              </a:ext>
            </a:extLst>
          </p:cNvPr>
          <p:cNvSpPr>
            <a:spLocks noGrp="1"/>
          </p:cNvSpPr>
          <p:nvPr>
            <p:ph idx="12" hasCustomPrompt="1"/>
          </p:nvPr>
        </p:nvSpPr>
        <p:spPr>
          <a:xfrm>
            <a:off x="5656882" y="2572720"/>
            <a:ext cx="6300000" cy="3240000"/>
          </a:xfrm>
          <a:prstGeom prst="wedgeRoundRectCallout">
            <a:avLst>
              <a:gd name="adj1" fmla="val 34652"/>
              <a:gd name="adj2" fmla="val 63334"/>
              <a:gd name="adj3" fmla="val 16667"/>
            </a:avLst>
          </a:prstGeom>
          <a:solidFill>
            <a:schemeClr val="bg1">
              <a:lumMod val="95000"/>
            </a:schemeClr>
          </a:solidFill>
          <a:ln w="76200">
            <a:solidFill>
              <a:schemeClr val="accent1">
                <a:lumMod val="40000"/>
                <a:lumOff val="60000"/>
              </a:schemeClr>
            </a:solidFill>
          </a:ln>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2473164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re de sectio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DAE99111-55C7-4CF2-8D5C-435FA9EDD31C}"/>
              </a:ext>
            </a:extLst>
          </p:cNvPr>
          <p:cNvSpPr>
            <a:spLocks noGrp="1"/>
          </p:cNvSpPr>
          <p:nvPr>
            <p:ph idx="1" hasCustomPrompt="1"/>
          </p:nvPr>
        </p:nvSpPr>
        <p:spPr>
          <a:xfrm>
            <a:off x="207290" y="296545"/>
            <a:ext cx="6300000" cy="3240000"/>
          </a:xfrm>
          <a:prstGeom prst="wedgeRoundRectCallout">
            <a:avLst>
              <a:gd name="adj1" fmla="val -38906"/>
              <a:gd name="adj2" fmla="val 72122"/>
              <a:gd name="adj3" fmla="val 16667"/>
            </a:avLst>
          </a:prstGeom>
          <a:solidFill>
            <a:schemeClr val="bg1"/>
          </a:solidFill>
          <a:ln w="76200">
            <a:solidFill>
              <a:schemeClr val="tx2"/>
            </a:solid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3" name="Title 1">
            <a:extLst>
              <a:ext uri="{FF2B5EF4-FFF2-40B4-BE49-F238E27FC236}">
                <a16:creationId xmlns:a16="http://schemas.microsoft.com/office/drawing/2014/main" id="{65ECE1C2-4FD6-4072-9588-ECCB68778890}"/>
              </a:ext>
            </a:extLst>
          </p:cNvPr>
          <p:cNvSpPr>
            <a:spLocks noGrp="1"/>
          </p:cNvSpPr>
          <p:nvPr>
            <p:ph type="title" hasCustomPrompt="1"/>
          </p:nvPr>
        </p:nvSpPr>
        <p:spPr>
          <a:xfrm>
            <a:off x="6865750" y="296545"/>
            <a:ext cx="448805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4" name="Footer Placeholder 4">
            <a:extLst>
              <a:ext uri="{FF2B5EF4-FFF2-40B4-BE49-F238E27FC236}">
                <a16:creationId xmlns:a16="http://schemas.microsoft.com/office/drawing/2014/main" id="{DDFB795F-A0DA-43F3-9737-5BBC539C8550}"/>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C5AD65C9-34CC-44C6-8BBE-17719D87D2E8}"/>
              </a:ext>
            </a:extLst>
          </p:cNvPr>
          <p:cNvSpPr>
            <a:spLocks noGrp="1"/>
          </p:cNvSpPr>
          <p:nvPr>
            <p:ph idx="12" hasCustomPrompt="1"/>
          </p:nvPr>
        </p:nvSpPr>
        <p:spPr>
          <a:xfrm>
            <a:off x="5656882" y="2572720"/>
            <a:ext cx="6300000" cy="3240000"/>
          </a:xfrm>
          <a:prstGeom prst="wedgeRoundRectCallout">
            <a:avLst>
              <a:gd name="adj1" fmla="val 34652"/>
              <a:gd name="adj2" fmla="val 63334"/>
              <a:gd name="adj3" fmla="val 16667"/>
            </a:avLst>
          </a:prstGeom>
          <a:solidFill>
            <a:schemeClr val="bg1">
              <a:lumMod val="95000"/>
            </a:schemeClr>
          </a:solidFill>
          <a:ln w="76200">
            <a:solidFill>
              <a:schemeClr val="accent1">
                <a:lumMod val="40000"/>
                <a:lumOff val="60000"/>
              </a:schemeClr>
            </a:solidFill>
          </a:ln>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1073782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3_Titre de sectio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0470232-04E0-4EF7-A80E-616720EA5FFC}"/>
              </a:ext>
            </a:extLst>
          </p:cNvPr>
          <p:cNvSpPr>
            <a:spLocks noGrp="1"/>
          </p:cNvSpPr>
          <p:nvPr>
            <p:ph idx="1" hasCustomPrompt="1"/>
          </p:nvPr>
        </p:nvSpPr>
        <p:spPr>
          <a:xfrm>
            <a:off x="207290" y="296545"/>
            <a:ext cx="6300000" cy="3240000"/>
          </a:xfrm>
          <a:prstGeom prst="wedgeRoundRectCallout">
            <a:avLst>
              <a:gd name="adj1" fmla="val -38906"/>
              <a:gd name="adj2" fmla="val 72122"/>
              <a:gd name="adj3" fmla="val 16667"/>
            </a:avLst>
          </a:prstGeom>
          <a:solidFill>
            <a:schemeClr val="bg1">
              <a:lumMod val="95000"/>
            </a:schemeClr>
          </a:solidFill>
          <a:ln w="76200">
            <a:solidFill>
              <a:schemeClr val="bg2">
                <a:lumMod val="75000"/>
              </a:schemeClr>
            </a:solid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3" name="Title 1">
            <a:extLst>
              <a:ext uri="{FF2B5EF4-FFF2-40B4-BE49-F238E27FC236}">
                <a16:creationId xmlns:a16="http://schemas.microsoft.com/office/drawing/2014/main" id="{36F9E778-6FCB-4C01-84F0-2B25E89826AC}"/>
              </a:ext>
            </a:extLst>
          </p:cNvPr>
          <p:cNvSpPr>
            <a:spLocks noGrp="1"/>
          </p:cNvSpPr>
          <p:nvPr>
            <p:ph type="title" hasCustomPrompt="1"/>
          </p:nvPr>
        </p:nvSpPr>
        <p:spPr>
          <a:xfrm>
            <a:off x="6865750" y="296545"/>
            <a:ext cx="448805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4" name="Footer Placeholder 4">
            <a:extLst>
              <a:ext uri="{FF2B5EF4-FFF2-40B4-BE49-F238E27FC236}">
                <a16:creationId xmlns:a16="http://schemas.microsoft.com/office/drawing/2014/main" id="{F1A45FB6-DD38-4223-9252-19DFFC6F98A7}"/>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DD9C752D-465B-4297-A5F8-1F4854454043}"/>
              </a:ext>
            </a:extLst>
          </p:cNvPr>
          <p:cNvSpPr>
            <a:spLocks noGrp="1"/>
          </p:cNvSpPr>
          <p:nvPr>
            <p:ph idx="12" hasCustomPrompt="1"/>
          </p:nvPr>
        </p:nvSpPr>
        <p:spPr>
          <a:xfrm>
            <a:off x="5656882" y="2572720"/>
            <a:ext cx="6300000" cy="3240000"/>
          </a:xfrm>
          <a:prstGeom prst="wedgeRoundRectCallout">
            <a:avLst>
              <a:gd name="adj1" fmla="val 34652"/>
              <a:gd name="adj2" fmla="val 63334"/>
              <a:gd name="adj3" fmla="val 16667"/>
            </a:avLst>
          </a:prstGeom>
          <a:solidFill>
            <a:schemeClr val="bg1"/>
          </a:solidFill>
          <a:ln w="76200">
            <a:solidFill>
              <a:schemeClr val="tx2"/>
            </a:solidFill>
          </a:ln>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351120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281A18-B7A8-43C4-802E-721648101D3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264D19D-7FB6-4CDF-B742-B519B10DBE7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1DDAE56-0B91-43D2-921C-AECD22975D0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51CE25C-B677-490F-A897-FDF8A10ACFE1}"/>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5939ADFE-0286-4754-9742-84EEBDDBD55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3622AD3-98CD-45EF-8144-DB50FEA3C46D}"/>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3285424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83C5C-5A32-43E1-96F9-F3B743632510}"/>
              </a:ext>
            </a:extLst>
          </p:cNvPr>
          <p:cNvSpPr>
            <a:spLocks noGrp="1"/>
          </p:cNvSpPr>
          <p:nvPr>
            <p:ph type="title" hasCustomPrompt="1"/>
          </p:nvPr>
        </p:nvSpPr>
        <p:spPr>
          <a:xfrm>
            <a:off x="838200" y="296545"/>
            <a:ext cx="1051560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a:extLst>
              <a:ext uri="{FF2B5EF4-FFF2-40B4-BE49-F238E27FC236}">
                <a16:creationId xmlns:a16="http://schemas.microsoft.com/office/drawing/2014/main" id="{6476D8A5-3DBC-4C37-B2FE-9C5550088F81}"/>
              </a:ext>
            </a:extLst>
          </p:cNvPr>
          <p:cNvSpPr>
            <a:spLocks noGrp="1"/>
          </p:cNvSpPr>
          <p:nvPr>
            <p:ph idx="1" hasCustomPrompt="1"/>
          </p:nvPr>
        </p:nvSpPr>
        <p:spPr>
          <a:xfrm>
            <a:off x="190500" y="1303020"/>
            <a:ext cx="3908576" cy="4792980"/>
          </a:xfrm>
          <a:prstGeom prst="rect">
            <a:avLst/>
          </a:prstGeom>
          <a:solidFill>
            <a:schemeClr val="bg1"/>
          </a:solidFill>
          <a:ln>
            <a:noFill/>
          </a:ln>
          <a:effectLst>
            <a:outerShdw dist="6350" algn="l" rotWithShape="0">
              <a:schemeClr val="accent2"/>
            </a:outerShdw>
          </a:effectLst>
        </p:spPr>
        <p:txBody>
          <a:bodyPr tIns="144000" rIns="144000" bIns="144000" anchor="t"/>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Footer Placeholder 4">
            <a:extLst>
              <a:ext uri="{FF2B5EF4-FFF2-40B4-BE49-F238E27FC236}">
                <a16:creationId xmlns:a16="http://schemas.microsoft.com/office/drawing/2014/main" id="{792E889C-1BA4-4873-9071-09179E6513D5}"/>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306C1B8F-5725-47CE-8A5E-A2F63648066B}"/>
              </a:ext>
            </a:extLst>
          </p:cNvPr>
          <p:cNvSpPr>
            <a:spLocks noGrp="1"/>
          </p:cNvSpPr>
          <p:nvPr>
            <p:ph idx="12" hasCustomPrompt="1"/>
          </p:nvPr>
        </p:nvSpPr>
        <p:spPr>
          <a:xfrm>
            <a:off x="4182412" y="1303020"/>
            <a:ext cx="3916678" cy="4792980"/>
          </a:xfrm>
          <a:prstGeom prst="rect">
            <a:avLst/>
          </a:prstGeom>
          <a:solidFill>
            <a:schemeClr val="bg1"/>
          </a:solidFill>
          <a:ln>
            <a:noFill/>
          </a:ln>
          <a:effectLst>
            <a:outerShdw dist="6350" algn="l" rotWithShape="0">
              <a:schemeClr val="accent2"/>
            </a:outerShdw>
          </a:effectLst>
        </p:spPr>
        <p:txBody>
          <a:bodyPr tIns="144000" rIns="144000" bIns="144000" anchor="t"/>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7" name="Content Placeholder 2">
            <a:extLst>
              <a:ext uri="{FF2B5EF4-FFF2-40B4-BE49-F238E27FC236}">
                <a16:creationId xmlns:a16="http://schemas.microsoft.com/office/drawing/2014/main" id="{943D711A-2F19-4D5F-86D6-421F0851205A}"/>
              </a:ext>
            </a:extLst>
          </p:cNvPr>
          <p:cNvSpPr>
            <a:spLocks noGrp="1"/>
          </p:cNvSpPr>
          <p:nvPr>
            <p:ph idx="13" hasCustomPrompt="1"/>
          </p:nvPr>
        </p:nvSpPr>
        <p:spPr>
          <a:xfrm>
            <a:off x="8174323" y="1303020"/>
            <a:ext cx="3840480" cy="4792980"/>
          </a:xfrm>
          <a:prstGeom prst="rect">
            <a:avLst/>
          </a:prstGeom>
          <a:solidFill>
            <a:schemeClr val="bg1"/>
          </a:solidFill>
          <a:ln>
            <a:noFill/>
          </a:ln>
          <a:effectLst/>
        </p:spPr>
        <p:txBody>
          <a:bodyPr tIns="144000" bIns="144000" anchor="t"/>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1790444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2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B83A-CBDB-41A9-A04F-26D0109DAF2B}"/>
              </a:ext>
            </a:extLst>
          </p:cNvPr>
          <p:cNvSpPr>
            <a:spLocks noGrp="1"/>
          </p:cNvSpPr>
          <p:nvPr>
            <p:ph type="title" hasCustomPrompt="1"/>
          </p:nvPr>
        </p:nvSpPr>
        <p:spPr>
          <a:xfrm>
            <a:off x="838200" y="296545"/>
            <a:ext cx="1051560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a:extLst>
              <a:ext uri="{FF2B5EF4-FFF2-40B4-BE49-F238E27FC236}">
                <a16:creationId xmlns:a16="http://schemas.microsoft.com/office/drawing/2014/main" id="{C2A6B69D-5695-47F2-AD8E-D203DBB093D7}"/>
              </a:ext>
            </a:extLst>
          </p:cNvPr>
          <p:cNvSpPr>
            <a:spLocks noGrp="1"/>
          </p:cNvSpPr>
          <p:nvPr>
            <p:ph idx="1" hasCustomPrompt="1"/>
          </p:nvPr>
        </p:nvSpPr>
        <p:spPr>
          <a:xfrm>
            <a:off x="838200" y="1109980"/>
            <a:ext cx="5082540" cy="2178652"/>
          </a:xfrm>
          <a:prstGeom prst="rect">
            <a:avLst/>
          </a:prstGeom>
          <a:solidFill>
            <a:schemeClr val="bg1"/>
          </a:solidFill>
          <a:ln>
            <a:no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Footer Placeholder 4">
            <a:extLst>
              <a:ext uri="{FF2B5EF4-FFF2-40B4-BE49-F238E27FC236}">
                <a16:creationId xmlns:a16="http://schemas.microsoft.com/office/drawing/2014/main" id="{C93E0BE4-D1C0-4CC7-8739-B1414552F88D}"/>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5C5C80BD-2B40-4C0D-8C38-BBD4F23BA107}"/>
              </a:ext>
            </a:extLst>
          </p:cNvPr>
          <p:cNvSpPr>
            <a:spLocks noGrp="1"/>
          </p:cNvSpPr>
          <p:nvPr>
            <p:ph idx="12" hasCustomPrompt="1"/>
          </p:nvPr>
        </p:nvSpPr>
        <p:spPr>
          <a:xfrm>
            <a:off x="6286500" y="1109980"/>
            <a:ext cx="5067300" cy="2178652"/>
          </a:xfrm>
          <a:prstGeom prst="rect">
            <a:avLst/>
          </a:prstGeom>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cxnSp>
        <p:nvCxnSpPr>
          <p:cNvPr id="7" name="Straight Connector 7">
            <a:extLst>
              <a:ext uri="{FF2B5EF4-FFF2-40B4-BE49-F238E27FC236}">
                <a16:creationId xmlns:a16="http://schemas.microsoft.com/office/drawing/2014/main" id="{FB4D6D62-F49B-43CE-A2D7-4DBC2CCA546C}"/>
              </a:ext>
            </a:extLst>
          </p:cNvPr>
          <p:cNvCxnSpPr/>
          <p:nvPr userDrawn="1"/>
        </p:nvCxnSpPr>
        <p:spPr>
          <a:xfrm>
            <a:off x="6111240" y="1109980"/>
            <a:ext cx="11029" cy="2280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445AF24-3BB2-4A72-AA87-7C614C0FB1C3}"/>
              </a:ext>
            </a:extLst>
          </p:cNvPr>
          <p:cNvSpPr>
            <a:spLocks noGrp="1"/>
          </p:cNvSpPr>
          <p:nvPr>
            <p:ph idx="13" hasCustomPrompt="1"/>
          </p:nvPr>
        </p:nvSpPr>
        <p:spPr>
          <a:xfrm>
            <a:off x="838200" y="3479800"/>
            <a:ext cx="10515600" cy="2684779"/>
          </a:xfrm>
          <a:prstGeom prst="rect">
            <a:avLst/>
          </a:prstGeom>
        </p:spPr>
        <p:txBody>
          <a:bodyPr numCol="2"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cxnSp>
        <p:nvCxnSpPr>
          <p:cNvPr id="9" name="Straight Connector 7">
            <a:extLst>
              <a:ext uri="{FF2B5EF4-FFF2-40B4-BE49-F238E27FC236}">
                <a16:creationId xmlns:a16="http://schemas.microsoft.com/office/drawing/2014/main" id="{A0A7BA4A-06A8-4924-A1AB-B96EF2FC724B}"/>
              </a:ext>
            </a:extLst>
          </p:cNvPr>
          <p:cNvCxnSpPr/>
          <p:nvPr userDrawn="1"/>
        </p:nvCxnSpPr>
        <p:spPr>
          <a:xfrm flipH="1" flipV="1">
            <a:off x="838200" y="3377532"/>
            <a:ext cx="10515601" cy="1336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4828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B83A-CBDB-41A9-A04F-26D0109DAF2B}"/>
              </a:ext>
            </a:extLst>
          </p:cNvPr>
          <p:cNvSpPr>
            <a:spLocks noGrp="1"/>
          </p:cNvSpPr>
          <p:nvPr>
            <p:ph type="title" hasCustomPrompt="1"/>
          </p:nvPr>
        </p:nvSpPr>
        <p:spPr>
          <a:xfrm>
            <a:off x="838200" y="296545"/>
            <a:ext cx="1051560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a:extLst>
              <a:ext uri="{FF2B5EF4-FFF2-40B4-BE49-F238E27FC236}">
                <a16:creationId xmlns:a16="http://schemas.microsoft.com/office/drawing/2014/main" id="{C2A6B69D-5695-47F2-AD8E-D203DBB093D7}"/>
              </a:ext>
            </a:extLst>
          </p:cNvPr>
          <p:cNvSpPr>
            <a:spLocks noGrp="1"/>
          </p:cNvSpPr>
          <p:nvPr>
            <p:ph idx="1" hasCustomPrompt="1"/>
          </p:nvPr>
        </p:nvSpPr>
        <p:spPr>
          <a:xfrm>
            <a:off x="838200" y="1109979"/>
            <a:ext cx="5082540" cy="5054599"/>
          </a:xfrm>
          <a:prstGeom prst="rect">
            <a:avLst/>
          </a:prstGeom>
          <a:solidFill>
            <a:schemeClr val="bg1"/>
          </a:solidFill>
          <a:ln>
            <a:no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Footer Placeholder 4">
            <a:extLst>
              <a:ext uri="{FF2B5EF4-FFF2-40B4-BE49-F238E27FC236}">
                <a16:creationId xmlns:a16="http://schemas.microsoft.com/office/drawing/2014/main" id="{C93E0BE4-D1C0-4CC7-8739-B1414552F88D}"/>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5C5C80BD-2B40-4C0D-8C38-BBD4F23BA107}"/>
              </a:ext>
            </a:extLst>
          </p:cNvPr>
          <p:cNvSpPr>
            <a:spLocks noGrp="1"/>
          </p:cNvSpPr>
          <p:nvPr>
            <p:ph idx="12" hasCustomPrompt="1"/>
          </p:nvPr>
        </p:nvSpPr>
        <p:spPr>
          <a:xfrm>
            <a:off x="6286500" y="1109980"/>
            <a:ext cx="5067300" cy="2178652"/>
          </a:xfrm>
          <a:prstGeom prst="rect">
            <a:avLst/>
          </a:prstGeom>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8" name="Content Placeholder 2">
            <a:extLst>
              <a:ext uri="{FF2B5EF4-FFF2-40B4-BE49-F238E27FC236}">
                <a16:creationId xmlns:a16="http://schemas.microsoft.com/office/drawing/2014/main" id="{B445AF24-3BB2-4A72-AA87-7C614C0FB1C3}"/>
              </a:ext>
            </a:extLst>
          </p:cNvPr>
          <p:cNvSpPr>
            <a:spLocks noGrp="1"/>
          </p:cNvSpPr>
          <p:nvPr>
            <p:ph idx="13" hasCustomPrompt="1"/>
          </p:nvPr>
        </p:nvSpPr>
        <p:spPr>
          <a:xfrm>
            <a:off x="6286500" y="3479800"/>
            <a:ext cx="5067300" cy="2684779"/>
          </a:xfrm>
          <a:prstGeom prst="rect">
            <a:avLst/>
          </a:prstGeom>
        </p:spPr>
        <p:txBody>
          <a:bodyPr numCol="2"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21003441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0_Titre de se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B83A-CBDB-41A9-A04F-26D0109DAF2B}"/>
              </a:ext>
            </a:extLst>
          </p:cNvPr>
          <p:cNvSpPr>
            <a:spLocks noGrp="1"/>
          </p:cNvSpPr>
          <p:nvPr>
            <p:ph type="title" hasCustomPrompt="1"/>
          </p:nvPr>
        </p:nvSpPr>
        <p:spPr>
          <a:xfrm>
            <a:off x="838200" y="296545"/>
            <a:ext cx="10515600" cy="72453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3" name="Content Placeholder 2">
            <a:extLst>
              <a:ext uri="{FF2B5EF4-FFF2-40B4-BE49-F238E27FC236}">
                <a16:creationId xmlns:a16="http://schemas.microsoft.com/office/drawing/2014/main" id="{C2A6B69D-5695-47F2-AD8E-D203DBB093D7}"/>
              </a:ext>
            </a:extLst>
          </p:cNvPr>
          <p:cNvSpPr>
            <a:spLocks noGrp="1"/>
          </p:cNvSpPr>
          <p:nvPr>
            <p:ph idx="1" hasCustomPrompt="1"/>
          </p:nvPr>
        </p:nvSpPr>
        <p:spPr>
          <a:xfrm>
            <a:off x="838200" y="1109980"/>
            <a:ext cx="5082540" cy="2178652"/>
          </a:xfrm>
          <a:prstGeom prst="rect">
            <a:avLst/>
          </a:prstGeom>
          <a:solidFill>
            <a:schemeClr val="bg1"/>
          </a:solidFill>
          <a:ln>
            <a:noFill/>
          </a:ln>
          <a:effectLst/>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Footer Placeholder 4">
            <a:extLst>
              <a:ext uri="{FF2B5EF4-FFF2-40B4-BE49-F238E27FC236}">
                <a16:creationId xmlns:a16="http://schemas.microsoft.com/office/drawing/2014/main" id="{C93E0BE4-D1C0-4CC7-8739-B1414552F88D}"/>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6" name="Content Placeholder 2">
            <a:extLst>
              <a:ext uri="{FF2B5EF4-FFF2-40B4-BE49-F238E27FC236}">
                <a16:creationId xmlns:a16="http://schemas.microsoft.com/office/drawing/2014/main" id="{5C5C80BD-2B40-4C0D-8C38-BBD4F23BA107}"/>
              </a:ext>
            </a:extLst>
          </p:cNvPr>
          <p:cNvSpPr>
            <a:spLocks noGrp="1"/>
          </p:cNvSpPr>
          <p:nvPr>
            <p:ph idx="12" hasCustomPrompt="1"/>
          </p:nvPr>
        </p:nvSpPr>
        <p:spPr>
          <a:xfrm>
            <a:off x="6286500" y="1109980"/>
            <a:ext cx="5067300" cy="2178652"/>
          </a:xfrm>
          <a:prstGeom prst="rect">
            <a:avLst/>
          </a:prstGeom>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cxnSp>
        <p:nvCxnSpPr>
          <p:cNvPr id="7" name="Straight Connector 7">
            <a:extLst>
              <a:ext uri="{FF2B5EF4-FFF2-40B4-BE49-F238E27FC236}">
                <a16:creationId xmlns:a16="http://schemas.microsoft.com/office/drawing/2014/main" id="{FB4D6D62-F49B-43CE-A2D7-4DBC2CCA546C}"/>
              </a:ext>
            </a:extLst>
          </p:cNvPr>
          <p:cNvCxnSpPr/>
          <p:nvPr userDrawn="1"/>
        </p:nvCxnSpPr>
        <p:spPr>
          <a:xfrm>
            <a:off x="6111240" y="1109980"/>
            <a:ext cx="11029" cy="228092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B445AF24-3BB2-4A72-AA87-7C614C0FB1C3}"/>
              </a:ext>
            </a:extLst>
          </p:cNvPr>
          <p:cNvSpPr>
            <a:spLocks noGrp="1"/>
          </p:cNvSpPr>
          <p:nvPr>
            <p:ph idx="13" hasCustomPrompt="1"/>
          </p:nvPr>
        </p:nvSpPr>
        <p:spPr>
          <a:xfrm>
            <a:off x="838200" y="3479800"/>
            <a:ext cx="5082540" cy="2684779"/>
          </a:xfrm>
          <a:prstGeom prst="rect">
            <a:avLst/>
          </a:prstGeom>
        </p:spPr>
        <p:txBody>
          <a:bodyPr numCol="2"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cxnSp>
        <p:nvCxnSpPr>
          <p:cNvPr id="9" name="Straight Connector 7">
            <a:extLst>
              <a:ext uri="{FF2B5EF4-FFF2-40B4-BE49-F238E27FC236}">
                <a16:creationId xmlns:a16="http://schemas.microsoft.com/office/drawing/2014/main" id="{A0A7BA4A-06A8-4924-A1AB-B96EF2FC724B}"/>
              </a:ext>
            </a:extLst>
          </p:cNvPr>
          <p:cNvCxnSpPr/>
          <p:nvPr userDrawn="1"/>
        </p:nvCxnSpPr>
        <p:spPr>
          <a:xfrm flipH="1" flipV="1">
            <a:off x="838200" y="3377532"/>
            <a:ext cx="10515601" cy="1336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1D4FF2BF-0F7E-49E0-BC16-9B393F3311E1}"/>
              </a:ext>
            </a:extLst>
          </p:cNvPr>
          <p:cNvSpPr>
            <a:spLocks noGrp="1"/>
          </p:cNvSpPr>
          <p:nvPr>
            <p:ph idx="14" hasCustomPrompt="1"/>
          </p:nvPr>
        </p:nvSpPr>
        <p:spPr>
          <a:xfrm>
            <a:off x="6286500" y="3479800"/>
            <a:ext cx="5067300" cy="2684779"/>
          </a:xfrm>
          <a:prstGeom prst="rect">
            <a:avLst/>
          </a:prstGeom>
        </p:spPr>
        <p:txBody>
          <a:bodyPr numCol="2"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cxnSp>
        <p:nvCxnSpPr>
          <p:cNvPr id="11" name="Straight Connector 7">
            <a:extLst>
              <a:ext uri="{FF2B5EF4-FFF2-40B4-BE49-F238E27FC236}">
                <a16:creationId xmlns:a16="http://schemas.microsoft.com/office/drawing/2014/main" id="{7B21ED1B-D0C1-470E-98E6-3235880AEFD5}"/>
              </a:ext>
            </a:extLst>
          </p:cNvPr>
          <p:cNvCxnSpPr>
            <a:cxnSpLocks/>
          </p:cNvCxnSpPr>
          <p:nvPr userDrawn="1"/>
        </p:nvCxnSpPr>
        <p:spPr>
          <a:xfrm>
            <a:off x="6122161" y="3390900"/>
            <a:ext cx="0" cy="277367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7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0_Titre de section">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85FD2-E51F-4770-8696-A77C36B1CB6A}"/>
              </a:ext>
            </a:extLst>
          </p:cNvPr>
          <p:cNvSpPr/>
          <p:nvPr userDrawn="1"/>
        </p:nvSpPr>
        <p:spPr>
          <a:xfrm>
            <a:off x="0" y="52037"/>
            <a:ext cx="12192000" cy="65888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3" name="Footer Placeholder 4">
            <a:extLst>
              <a:ext uri="{FF2B5EF4-FFF2-40B4-BE49-F238E27FC236}">
                <a16:creationId xmlns:a16="http://schemas.microsoft.com/office/drawing/2014/main" id="{ABF9D20A-7695-496D-A10C-AC3F2D6E7AC6}"/>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grpSp>
        <p:nvGrpSpPr>
          <p:cNvPr id="5" name="Group 5">
            <a:extLst>
              <a:ext uri="{FF2B5EF4-FFF2-40B4-BE49-F238E27FC236}">
                <a16:creationId xmlns:a16="http://schemas.microsoft.com/office/drawing/2014/main" id="{01F6BD29-977B-461C-9A4B-EE6C6C20F31C}"/>
              </a:ext>
            </a:extLst>
          </p:cNvPr>
          <p:cNvGrpSpPr/>
          <p:nvPr userDrawn="1"/>
        </p:nvGrpSpPr>
        <p:grpSpPr>
          <a:xfrm>
            <a:off x="9166225" y="6327775"/>
            <a:ext cx="2066925" cy="530225"/>
            <a:chOff x="9166225" y="6327775"/>
            <a:chExt cx="2066925" cy="530225"/>
          </a:xfrm>
        </p:grpSpPr>
        <p:sp>
          <p:nvSpPr>
            <p:cNvPr id="6" name="Rectangle 5">
              <a:extLst>
                <a:ext uri="{FF2B5EF4-FFF2-40B4-BE49-F238E27FC236}">
                  <a16:creationId xmlns:a16="http://schemas.microsoft.com/office/drawing/2014/main" id="{15CC8FD4-CA14-4D26-89A9-B760EB83A4F6}"/>
                </a:ext>
              </a:extLst>
            </p:cNvPr>
            <p:cNvSpPr/>
            <p:nvPr userDrawn="1"/>
          </p:nvSpPr>
          <p:spPr>
            <a:xfrm>
              <a:off x="9166225" y="6327775"/>
              <a:ext cx="2066925" cy="530225"/>
            </a:xfrm>
            <a:prstGeom prst="rect">
              <a:avLst/>
            </a:prstGeom>
            <a:solidFill>
              <a:schemeClr val="accent2"/>
            </a:solidFill>
            <a:ln>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7">
              <a:extLst>
                <a:ext uri="{FF2B5EF4-FFF2-40B4-BE49-F238E27FC236}">
                  <a16:creationId xmlns:a16="http://schemas.microsoft.com/office/drawing/2014/main" id="{39E84D22-F261-4442-9B29-E28BCF20FFA6}"/>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845" t="14347" r="48643" b="73436"/>
            <a:stretch/>
          </p:blipFill>
          <p:spPr bwMode="auto">
            <a:xfrm>
              <a:off x="9192598" y="6351089"/>
              <a:ext cx="2019777" cy="50691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ectangle 7">
            <a:extLst>
              <a:ext uri="{FF2B5EF4-FFF2-40B4-BE49-F238E27FC236}">
                <a16:creationId xmlns:a16="http://schemas.microsoft.com/office/drawing/2014/main" id="{611EA527-A329-45C3-8ECF-1A4261FC1955}"/>
              </a:ext>
            </a:extLst>
          </p:cNvPr>
          <p:cNvSpPr/>
          <p:nvPr userDrawn="1"/>
        </p:nvSpPr>
        <p:spPr>
          <a:xfrm>
            <a:off x="241749" y="1089660"/>
            <a:ext cx="11584492" cy="197358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9" name="Content Placeholder 2">
            <a:extLst>
              <a:ext uri="{FF2B5EF4-FFF2-40B4-BE49-F238E27FC236}">
                <a16:creationId xmlns:a16="http://schemas.microsoft.com/office/drawing/2014/main" id="{7123089C-BDA8-4E70-8472-113BF2D8B770}"/>
              </a:ext>
            </a:extLst>
          </p:cNvPr>
          <p:cNvSpPr>
            <a:spLocks noGrp="1"/>
          </p:cNvSpPr>
          <p:nvPr>
            <p:ph idx="13" hasCustomPrompt="1"/>
          </p:nvPr>
        </p:nvSpPr>
        <p:spPr>
          <a:xfrm>
            <a:off x="2195770" y="1270000"/>
            <a:ext cx="9158030" cy="1637018"/>
          </a:xfrm>
          <a:prstGeom prst="rect">
            <a:avLst/>
          </a:prstGeom>
        </p:spPr>
        <p:txBody>
          <a:bodyPr anchor="ctr"/>
          <a:lstStyle>
            <a:lvl1pPr marL="0" indent="0" algn="just" defTabSz="914400" rtl="0" eaLnBrk="1" latinLnBrk="0" hangingPunct="1">
              <a:lnSpc>
                <a:spcPct val="9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9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r>
              <a:rPr lang="en-US"/>
              <a:t> </a:t>
            </a:r>
            <a:r>
              <a:rPr lang="en-US" err="1"/>
              <a:t>en</a:t>
            </a:r>
            <a:r>
              <a:rPr lang="en-US"/>
              <a:t> capital</a:t>
            </a:r>
          </a:p>
          <a:p>
            <a:pPr marL="266700" lvl="1" indent="-177800" algn="l" defTabSz="914400" rtl="0" eaLnBrk="1" latinLnBrk="0" hangingPunct="1">
              <a:lnSpc>
                <a:spcPct val="90000"/>
              </a:lnSpc>
              <a:spcBef>
                <a:spcPts val="1200"/>
              </a:spcBef>
              <a:buFont typeface="Arial" panose="020B0604020202020204" pitchFamily="34" charset="0"/>
              <a:buChar char="•"/>
            </a:pPr>
            <a:r>
              <a:rPr lang="en-US"/>
              <a:t>Second </a:t>
            </a:r>
            <a:r>
              <a:rPr lang="en-US" err="1"/>
              <a:t>niveau</a:t>
            </a:r>
            <a:endParaRPr lang="en-US"/>
          </a:p>
          <a:p>
            <a:pPr lvl="2"/>
            <a:r>
              <a:rPr lang="en-US" err="1"/>
              <a:t>Troisième</a:t>
            </a:r>
            <a:r>
              <a:rPr lang="en-US"/>
              <a:t> </a:t>
            </a:r>
            <a:r>
              <a:rPr lang="en-US" err="1"/>
              <a:t>niveau</a:t>
            </a:r>
            <a:endParaRPr lang="en-US"/>
          </a:p>
        </p:txBody>
      </p:sp>
      <p:sp>
        <p:nvSpPr>
          <p:cNvPr id="10" name="Text Placeholder 31">
            <a:extLst>
              <a:ext uri="{FF2B5EF4-FFF2-40B4-BE49-F238E27FC236}">
                <a16:creationId xmlns:a16="http://schemas.microsoft.com/office/drawing/2014/main" id="{DFC00AF2-E789-473E-9838-0B92DF2239A7}"/>
              </a:ext>
            </a:extLst>
          </p:cNvPr>
          <p:cNvSpPr>
            <a:spLocks noGrp="1"/>
          </p:cNvSpPr>
          <p:nvPr>
            <p:ph type="body" sz="quarter" idx="15" hasCustomPrompt="1"/>
          </p:nvPr>
        </p:nvSpPr>
        <p:spPr>
          <a:xfrm>
            <a:off x="397242" y="3141743"/>
            <a:ext cx="1754006" cy="4016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ctr">
            <a:spAutoFit/>
          </a:bodyPr>
          <a:lstStyle>
            <a:lvl1pPr marL="0" indent="0">
              <a:buFont typeface="Arial" panose="020B0604020202020204" pitchFamily="34" charset="0"/>
              <a:buNone/>
              <a:defRPr lang="en-US" sz="1800" b="1" dirty="0" smtClean="0">
                <a:solidFill>
                  <a:schemeClr val="lt1"/>
                </a:solidFill>
              </a:defRPr>
            </a:lvl1pPr>
          </a:lstStyle>
          <a:p>
            <a:pPr marL="0" lvl="0" algn="ctr"/>
            <a:r>
              <a:rPr lang="en-US" err="1"/>
              <a:t>Titre</a:t>
            </a:r>
            <a:r>
              <a:rPr lang="en-US"/>
              <a:t> un</a:t>
            </a:r>
          </a:p>
        </p:txBody>
      </p:sp>
      <p:sp>
        <p:nvSpPr>
          <p:cNvPr id="11" name="Text Placeholder 31">
            <a:extLst>
              <a:ext uri="{FF2B5EF4-FFF2-40B4-BE49-F238E27FC236}">
                <a16:creationId xmlns:a16="http://schemas.microsoft.com/office/drawing/2014/main" id="{BDA1C3BD-5F36-4777-ACE9-523AEBAA961F}"/>
              </a:ext>
            </a:extLst>
          </p:cNvPr>
          <p:cNvSpPr>
            <a:spLocks noGrp="1"/>
          </p:cNvSpPr>
          <p:nvPr>
            <p:ph type="body" sz="quarter" idx="16" hasCustomPrompt="1"/>
          </p:nvPr>
        </p:nvSpPr>
        <p:spPr>
          <a:xfrm>
            <a:off x="246837" y="3550285"/>
            <a:ext cx="5782488" cy="685518"/>
          </a:xfrm>
          <a:prstGeom prst="rect">
            <a:avLst/>
          </a:prstGeom>
          <a:solidFill>
            <a:schemeClr val="bg1"/>
          </a:solidFill>
          <a:effectLst>
            <a:outerShdw blurRad="50800" sx="101000" sy="101000" algn="ctr" rotWithShape="0">
              <a:prstClr val="black">
                <a:alpha val="13000"/>
              </a:prstClr>
            </a:outerShdw>
          </a:effectLst>
        </p:spPr>
        <p:txBody>
          <a:bodyPr wrap="square" lIns="360000" tIns="252000" rIns="360000" bIns="180000" anchor="t">
            <a:spAutoFit/>
          </a:bodyPr>
          <a:lstStyle>
            <a:lvl1pPr marL="0" indent="0" algn="l">
              <a:buNone/>
              <a:defRPr lang="en-US" sz="1800" dirty="0" smtClean="0"/>
            </a:lvl1pPr>
          </a:lstStyle>
          <a:p>
            <a:pPr marL="228600" lvl="0" indent="-228600" algn="just"/>
            <a:r>
              <a:rPr lang="en-US"/>
              <a:t>Insert </a:t>
            </a:r>
            <a:r>
              <a:rPr lang="en-US" err="1"/>
              <a:t>texte</a:t>
            </a:r>
            <a:r>
              <a:rPr lang="en-US"/>
              <a:t> </a:t>
            </a:r>
            <a:r>
              <a:rPr lang="en-US" err="1"/>
              <a:t>ici</a:t>
            </a:r>
            <a:endParaRPr lang="en-US"/>
          </a:p>
        </p:txBody>
      </p:sp>
      <p:sp>
        <p:nvSpPr>
          <p:cNvPr id="12" name="Text Placeholder 31">
            <a:extLst>
              <a:ext uri="{FF2B5EF4-FFF2-40B4-BE49-F238E27FC236}">
                <a16:creationId xmlns:a16="http://schemas.microsoft.com/office/drawing/2014/main" id="{236CD61A-ECAF-4D17-8E1F-A6371C340164}"/>
              </a:ext>
            </a:extLst>
          </p:cNvPr>
          <p:cNvSpPr>
            <a:spLocks noGrp="1"/>
          </p:cNvSpPr>
          <p:nvPr>
            <p:ph type="body" sz="quarter" idx="17" hasCustomPrompt="1"/>
          </p:nvPr>
        </p:nvSpPr>
        <p:spPr>
          <a:xfrm>
            <a:off x="6301764" y="3176935"/>
            <a:ext cx="1754006" cy="4016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ctr">
            <a:spAutoFit/>
          </a:bodyPr>
          <a:lstStyle>
            <a:lvl1pPr marL="0" indent="0">
              <a:buFont typeface="Arial" panose="020B0604020202020204" pitchFamily="34" charset="0"/>
              <a:buNone/>
              <a:defRPr lang="en-US" sz="1800" b="1" dirty="0" smtClean="0">
                <a:solidFill>
                  <a:schemeClr val="lt1"/>
                </a:solidFill>
              </a:defRPr>
            </a:lvl1pPr>
          </a:lstStyle>
          <a:p>
            <a:pPr marL="0" lvl="0" algn="ctr"/>
            <a:r>
              <a:rPr lang="en-US" err="1"/>
              <a:t>Titre</a:t>
            </a:r>
            <a:r>
              <a:rPr lang="en-US"/>
              <a:t> </a:t>
            </a:r>
            <a:r>
              <a:rPr lang="en-US" err="1"/>
              <a:t>deux</a:t>
            </a:r>
            <a:endParaRPr lang="en-US"/>
          </a:p>
        </p:txBody>
      </p:sp>
      <p:sp>
        <p:nvSpPr>
          <p:cNvPr id="13" name="Text Placeholder 31">
            <a:extLst>
              <a:ext uri="{FF2B5EF4-FFF2-40B4-BE49-F238E27FC236}">
                <a16:creationId xmlns:a16="http://schemas.microsoft.com/office/drawing/2014/main" id="{D2820C29-1315-4DE0-B95B-5FD31F155ACC}"/>
              </a:ext>
            </a:extLst>
          </p:cNvPr>
          <p:cNvSpPr>
            <a:spLocks noGrp="1"/>
          </p:cNvSpPr>
          <p:nvPr>
            <p:ph type="body" sz="quarter" idx="18" hasCustomPrompt="1"/>
          </p:nvPr>
        </p:nvSpPr>
        <p:spPr>
          <a:xfrm>
            <a:off x="6182842" y="3550285"/>
            <a:ext cx="5643399" cy="685518"/>
          </a:xfrm>
          <a:prstGeom prst="rect">
            <a:avLst/>
          </a:prstGeom>
          <a:solidFill>
            <a:schemeClr val="bg1"/>
          </a:solidFill>
          <a:effectLst>
            <a:outerShdw blurRad="50800" sx="101000" sy="101000" algn="ctr" rotWithShape="0">
              <a:prstClr val="black">
                <a:alpha val="13000"/>
              </a:prstClr>
            </a:outerShdw>
          </a:effectLst>
        </p:spPr>
        <p:txBody>
          <a:bodyPr wrap="square" lIns="360000" tIns="252000" rIns="360000" bIns="180000" anchor="t">
            <a:spAutoFit/>
          </a:bodyPr>
          <a:lstStyle>
            <a:lvl1pPr marL="0" indent="0" algn="l">
              <a:buNone/>
              <a:defRPr lang="en-US" sz="1800" dirty="0" smtClean="0"/>
            </a:lvl1pPr>
          </a:lstStyle>
          <a:p>
            <a:pPr marL="228600" lvl="0" indent="-228600" algn="just"/>
            <a:r>
              <a:rPr lang="en-US"/>
              <a:t>Insert </a:t>
            </a:r>
            <a:r>
              <a:rPr lang="en-US" err="1"/>
              <a:t>texte</a:t>
            </a:r>
            <a:r>
              <a:rPr lang="en-US"/>
              <a:t> </a:t>
            </a:r>
            <a:r>
              <a:rPr lang="en-US" err="1"/>
              <a:t>ici</a:t>
            </a:r>
            <a:endParaRPr lang="en-US"/>
          </a:p>
        </p:txBody>
      </p:sp>
      <p:sp>
        <p:nvSpPr>
          <p:cNvPr id="14" name="Title 11">
            <a:extLst>
              <a:ext uri="{FF2B5EF4-FFF2-40B4-BE49-F238E27FC236}">
                <a16:creationId xmlns:a16="http://schemas.microsoft.com/office/drawing/2014/main" id="{E5F7F21B-1D85-4DC3-BB77-7DB10286BBB6}"/>
              </a:ext>
            </a:extLst>
          </p:cNvPr>
          <p:cNvSpPr>
            <a:spLocks noGrp="1"/>
          </p:cNvSpPr>
          <p:nvPr>
            <p:ph type="title" hasCustomPrompt="1"/>
          </p:nvPr>
        </p:nvSpPr>
        <p:spPr>
          <a:xfrm>
            <a:off x="838200" y="365126"/>
            <a:ext cx="10515600" cy="698196"/>
          </a:xfrm>
          <a:prstGeom prst="rect">
            <a:avLst/>
          </a:prstGeom>
        </p:spPr>
        <p:txBody>
          <a:bodyPr/>
          <a:lstStyle>
            <a:lvl1pPr>
              <a:defRPr lang="fr-FR" sz="3600" b="1" baseline="0"/>
            </a:lvl1pPr>
          </a:lstStyle>
          <a:p>
            <a:pPr marL="0" lvl="0"/>
            <a:r>
              <a:rPr lang="en-US"/>
              <a:t>Cliquer </a:t>
            </a:r>
            <a:r>
              <a:rPr lang="en-US" err="1"/>
              <a:t>ici</a:t>
            </a:r>
            <a:r>
              <a:rPr lang="en-US"/>
              <a:t> pour </a:t>
            </a:r>
            <a:r>
              <a:rPr lang="en-US" err="1"/>
              <a:t>ajouter</a:t>
            </a:r>
            <a:r>
              <a:rPr lang="en-US"/>
              <a:t> un </a:t>
            </a:r>
            <a:r>
              <a:rPr lang="en-US" err="1"/>
              <a:t>titre</a:t>
            </a:r>
            <a:endParaRPr lang="fr-FR"/>
          </a:p>
        </p:txBody>
      </p:sp>
    </p:spTree>
    <p:extLst>
      <p:ext uri="{BB962C8B-B14F-4D97-AF65-F5344CB8AC3E}">
        <p14:creationId xmlns:p14="http://schemas.microsoft.com/office/powerpoint/2010/main" val="19336157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9_Titre de 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A78FF7-335A-4C04-B730-65786198A44B}"/>
              </a:ext>
            </a:extLst>
          </p:cNvPr>
          <p:cNvSpPr/>
          <p:nvPr userDrawn="1"/>
        </p:nvSpPr>
        <p:spPr>
          <a:xfrm>
            <a:off x="0" y="52037"/>
            <a:ext cx="12192000" cy="65888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51529F5D-3D36-4936-B9F9-B391B4B86A60}"/>
              </a:ext>
            </a:extLst>
          </p:cNvPr>
          <p:cNvSpPr txBox="1">
            <a:spLocks/>
          </p:cNvSpPr>
          <p:nvPr userDrawn="1"/>
        </p:nvSpPr>
        <p:spPr>
          <a:xfrm>
            <a:off x="3285979" y="3605523"/>
            <a:ext cx="2756897" cy="2189242"/>
          </a:xfrm>
          <a:prstGeom prst="rect">
            <a:avLst/>
          </a:prstGeom>
          <a:solidFill>
            <a:schemeClr val="bg1"/>
          </a:solidFill>
          <a:effectLst>
            <a:outerShdw blurRad="50800" sx="101000" sy="101000" algn="ctr" rotWithShape="0">
              <a:prstClr val="black">
                <a:alpha val="13000"/>
              </a:prstClr>
            </a:outerShdw>
          </a:effectLst>
        </p:spPr>
        <p:txBody>
          <a:bodyPr lIns="360000" tIns="0" rIns="360000" bIns="180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fr-FR" sz="1200"/>
          </a:p>
          <a:p>
            <a:pPr marL="0" indent="0" algn="just">
              <a:buFont typeface="Arial" panose="020B0604020202020204" pitchFamily="34" charset="0"/>
              <a:buNone/>
            </a:pPr>
            <a:endParaRPr lang="fr-FR" sz="1200"/>
          </a:p>
        </p:txBody>
      </p:sp>
      <p:sp>
        <p:nvSpPr>
          <p:cNvPr id="4" name="Espace réservé du texte 2">
            <a:extLst>
              <a:ext uri="{FF2B5EF4-FFF2-40B4-BE49-F238E27FC236}">
                <a16:creationId xmlns:a16="http://schemas.microsoft.com/office/drawing/2014/main" id="{99365412-BB36-424F-8001-94447A1492F8}"/>
              </a:ext>
            </a:extLst>
          </p:cNvPr>
          <p:cNvSpPr txBox="1">
            <a:spLocks/>
          </p:cNvSpPr>
          <p:nvPr userDrawn="1"/>
        </p:nvSpPr>
        <p:spPr>
          <a:xfrm>
            <a:off x="6177662" y="3605523"/>
            <a:ext cx="2756897" cy="2189242"/>
          </a:xfrm>
          <a:prstGeom prst="rect">
            <a:avLst/>
          </a:prstGeom>
          <a:solidFill>
            <a:schemeClr val="bg1"/>
          </a:solidFill>
          <a:effectLst>
            <a:outerShdw blurRad="50800" sx="101000" sy="101000" algn="ctr" rotWithShape="0">
              <a:prstClr val="black">
                <a:alpha val="13000"/>
              </a:prstClr>
            </a:outerShdw>
          </a:effectLst>
        </p:spPr>
        <p:txBody>
          <a:bodyPr lIns="360000" tIns="0" rIns="360000" bIns="180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fr-FR" sz="1200"/>
          </a:p>
          <a:p>
            <a:pPr marL="0" indent="0" algn="just">
              <a:buFont typeface="Arial" panose="020B0604020202020204" pitchFamily="34" charset="0"/>
              <a:buNone/>
            </a:pPr>
            <a:endParaRPr lang="fr-FR" sz="1200"/>
          </a:p>
        </p:txBody>
      </p:sp>
      <p:sp>
        <p:nvSpPr>
          <p:cNvPr id="5" name="Espace réservé du texte 2">
            <a:extLst>
              <a:ext uri="{FF2B5EF4-FFF2-40B4-BE49-F238E27FC236}">
                <a16:creationId xmlns:a16="http://schemas.microsoft.com/office/drawing/2014/main" id="{15E61A7E-F85B-4B8C-81CC-1311DCC76FA7}"/>
              </a:ext>
            </a:extLst>
          </p:cNvPr>
          <p:cNvSpPr txBox="1">
            <a:spLocks/>
          </p:cNvSpPr>
          <p:nvPr userDrawn="1"/>
        </p:nvSpPr>
        <p:spPr>
          <a:xfrm>
            <a:off x="9069344" y="3605523"/>
            <a:ext cx="2756897" cy="2189242"/>
          </a:xfrm>
          <a:prstGeom prst="rect">
            <a:avLst/>
          </a:prstGeom>
          <a:solidFill>
            <a:schemeClr val="bg1"/>
          </a:solidFill>
          <a:effectLst>
            <a:outerShdw blurRad="50800" sx="101000" sy="101000" algn="ctr" rotWithShape="0">
              <a:prstClr val="black">
                <a:alpha val="13000"/>
              </a:prstClr>
            </a:outerShdw>
          </a:effectLst>
        </p:spPr>
        <p:txBody>
          <a:bodyPr lIns="360000" tIns="0" rIns="360000" bIns="180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endParaRPr lang="fr-FR" sz="1200"/>
          </a:p>
          <a:p>
            <a:pPr marL="0" indent="0" algn="just">
              <a:buFont typeface="Arial" panose="020B0604020202020204" pitchFamily="34" charset="0"/>
              <a:buNone/>
            </a:pPr>
            <a:endParaRPr lang="fr-FR" sz="1200"/>
          </a:p>
        </p:txBody>
      </p:sp>
      <p:sp>
        <p:nvSpPr>
          <p:cNvPr id="6" name="Footer Placeholder 4">
            <a:extLst>
              <a:ext uri="{FF2B5EF4-FFF2-40B4-BE49-F238E27FC236}">
                <a16:creationId xmlns:a16="http://schemas.microsoft.com/office/drawing/2014/main" id="{810F544C-C820-4D40-8957-6CF88A926633}"/>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grpSp>
        <p:nvGrpSpPr>
          <p:cNvPr id="8" name="Group 5">
            <a:extLst>
              <a:ext uri="{FF2B5EF4-FFF2-40B4-BE49-F238E27FC236}">
                <a16:creationId xmlns:a16="http://schemas.microsoft.com/office/drawing/2014/main" id="{F2BEDB23-FFA1-413E-9EDF-6110EF24F946}"/>
              </a:ext>
            </a:extLst>
          </p:cNvPr>
          <p:cNvGrpSpPr/>
          <p:nvPr userDrawn="1"/>
        </p:nvGrpSpPr>
        <p:grpSpPr>
          <a:xfrm>
            <a:off x="9166225" y="6327775"/>
            <a:ext cx="2066925" cy="530225"/>
            <a:chOff x="9166225" y="6327775"/>
            <a:chExt cx="2066925" cy="530225"/>
          </a:xfrm>
        </p:grpSpPr>
        <p:sp>
          <p:nvSpPr>
            <p:cNvPr id="9" name="Rectangle 8">
              <a:extLst>
                <a:ext uri="{FF2B5EF4-FFF2-40B4-BE49-F238E27FC236}">
                  <a16:creationId xmlns:a16="http://schemas.microsoft.com/office/drawing/2014/main" id="{47562B3B-7036-4AD0-B78C-612B8A9CB657}"/>
                </a:ext>
              </a:extLst>
            </p:cNvPr>
            <p:cNvSpPr/>
            <p:nvPr userDrawn="1"/>
          </p:nvSpPr>
          <p:spPr>
            <a:xfrm>
              <a:off x="9166225" y="6327775"/>
              <a:ext cx="2066925" cy="530225"/>
            </a:xfrm>
            <a:prstGeom prst="rect">
              <a:avLst/>
            </a:prstGeom>
            <a:solidFill>
              <a:schemeClr val="accent2"/>
            </a:solidFill>
            <a:ln>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Picture 7">
              <a:extLst>
                <a:ext uri="{FF2B5EF4-FFF2-40B4-BE49-F238E27FC236}">
                  <a16:creationId xmlns:a16="http://schemas.microsoft.com/office/drawing/2014/main" id="{65138215-8BE4-4917-86FA-0A6113695A85}"/>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845" t="14347" r="48643" b="73436"/>
            <a:stretch/>
          </p:blipFill>
          <p:spPr bwMode="auto">
            <a:xfrm>
              <a:off x="9192598" y="6351089"/>
              <a:ext cx="2019777" cy="50691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a:extLst>
              <a:ext uri="{FF2B5EF4-FFF2-40B4-BE49-F238E27FC236}">
                <a16:creationId xmlns:a16="http://schemas.microsoft.com/office/drawing/2014/main" id="{B4F5A764-AF1E-4834-B897-CAA3DC27F6C7}"/>
              </a:ext>
            </a:extLst>
          </p:cNvPr>
          <p:cNvSpPr/>
          <p:nvPr userDrawn="1"/>
        </p:nvSpPr>
        <p:spPr>
          <a:xfrm>
            <a:off x="241749" y="1089660"/>
            <a:ext cx="11584492" cy="197358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lt1"/>
              </a:solidFill>
            </a:endParaRPr>
          </a:p>
        </p:txBody>
      </p:sp>
      <p:sp>
        <p:nvSpPr>
          <p:cNvPr id="12" name="Espace réservé du texte 2">
            <a:extLst>
              <a:ext uri="{FF2B5EF4-FFF2-40B4-BE49-F238E27FC236}">
                <a16:creationId xmlns:a16="http://schemas.microsoft.com/office/drawing/2014/main" id="{30312CC6-995C-4457-9F35-46CFD19DD1F4}"/>
              </a:ext>
            </a:extLst>
          </p:cNvPr>
          <p:cNvSpPr txBox="1">
            <a:spLocks/>
          </p:cNvSpPr>
          <p:nvPr userDrawn="1"/>
        </p:nvSpPr>
        <p:spPr>
          <a:xfrm>
            <a:off x="241749" y="3592949"/>
            <a:ext cx="2756897" cy="2189242"/>
          </a:xfrm>
          <a:prstGeom prst="rect">
            <a:avLst/>
          </a:prstGeom>
          <a:solidFill>
            <a:schemeClr val="bg1"/>
          </a:solidFill>
          <a:effectLst>
            <a:outerShdw blurRad="50800" sx="101000" sy="101000" algn="ctr" rotWithShape="0">
              <a:prstClr val="black">
                <a:alpha val="13000"/>
              </a:prstClr>
            </a:outerShdw>
          </a:effectLst>
        </p:spPr>
        <p:txBody>
          <a:bodyPr lIns="360000" tIns="540000" rIns="360000" bIns="180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3000"/>
              </a:spcBef>
              <a:buNone/>
            </a:pPr>
            <a:endParaRPr lang="fr-FR" sz="1400" b="1">
              <a:solidFill>
                <a:schemeClr val="tx2"/>
              </a:solidFill>
            </a:endParaRPr>
          </a:p>
        </p:txBody>
      </p:sp>
      <p:cxnSp>
        <p:nvCxnSpPr>
          <p:cNvPr id="13" name="Straight Connector 28">
            <a:extLst>
              <a:ext uri="{FF2B5EF4-FFF2-40B4-BE49-F238E27FC236}">
                <a16:creationId xmlns:a16="http://schemas.microsoft.com/office/drawing/2014/main" id="{B4C50895-8965-41B4-8FAE-E107B5A242F5}"/>
              </a:ext>
            </a:extLst>
          </p:cNvPr>
          <p:cNvCxnSpPr/>
          <p:nvPr userDrawn="1"/>
        </p:nvCxnSpPr>
        <p:spPr>
          <a:xfrm>
            <a:off x="529082" y="4229100"/>
            <a:ext cx="218222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788FE927-54DD-47D3-83E1-543441B632E3}"/>
              </a:ext>
            </a:extLst>
          </p:cNvPr>
          <p:cNvSpPr>
            <a:spLocks noGrp="1"/>
          </p:cNvSpPr>
          <p:nvPr>
            <p:ph idx="13" hasCustomPrompt="1"/>
          </p:nvPr>
        </p:nvSpPr>
        <p:spPr>
          <a:xfrm>
            <a:off x="733425" y="1270000"/>
            <a:ext cx="10620375" cy="1637018"/>
          </a:xfrm>
          <a:prstGeom prst="rect">
            <a:avLst/>
          </a:prstGeom>
        </p:spPr>
        <p:txBody>
          <a:bodyPr anchor="ct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000" b="1" kern="1200" baseline="0" dirty="0">
                <a:solidFill>
                  <a:schemeClr val="tx2"/>
                </a:solidFill>
                <a:latin typeface="+mn-lt"/>
                <a:ea typeface="+mn-ea"/>
                <a:cs typeface="+mn-cs"/>
              </a:defRPr>
            </a:lvl1pPr>
            <a:lvl2pPr marL="266700" indent="-177800" algn="l">
              <a:lnSpc>
                <a:spcPct val="100000"/>
              </a:lnSpc>
              <a:spcBef>
                <a:spcPts val="1200"/>
              </a:spcBef>
              <a:defRPr lang="en-US" sz="18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r>
              <a:rPr lang="en-US"/>
              <a:t> </a:t>
            </a:r>
            <a:r>
              <a:rPr lang="en-US" err="1"/>
              <a:t>en</a:t>
            </a:r>
            <a:r>
              <a:rPr lang="en-US"/>
              <a:t> capital</a:t>
            </a:r>
          </a:p>
          <a:p>
            <a:pPr marL="266700" lvl="1" indent="-177800" algn="l" defTabSz="914400" rtl="0" eaLnBrk="1" latinLnBrk="0" hangingPunct="1">
              <a:lnSpc>
                <a:spcPct val="90000"/>
              </a:lnSpc>
              <a:spcBef>
                <a:spcPts val="1200"/>
              </a:spcBef>
              <a:buFont typeface="Arial" panose="020B0604020202020204" pitchFamily="34" charset="0"/>
              <a:buChar char="•"/>
            </a:pPr>
            <a:r>
              <a:rPr lang="en-US"/>
              <a:t>Second </a:t>
            </a:r>
            <a:r>
              <a:rPr lang="en-US" err="1"/>
              <a:t>niveau</a:t>
            </a:r>
            <a:endParaRPr lang="en-US"/>
          </a:p>
          <a:p>
            <a:pPr lvl="2"/>
            <a:r>
              <a:rPr lang="en-US" err="1"/>
              <a:t>Troisième</a:t>
            </a:r>
            <a:r>
              <a:rPr lang="en-US"/>
              <a:t> </a:t>
            </a:r>
            <a:r>
              <a:rPr lang="en-US" err="1"/>
              <a:t>niveau</a:t>
            </a:r>
            <a:endParaRPr lang="en-US"/>
          </a:p>
        </p:txBody>
      </p:sp>
      <p:sp>
        <p:nvSpPr>
          <p:cNvPr id="15" name="Text Placeholder 31">
            <a:extLst>
              <a:ext uri="{FF2B5EF4-FFF2-40B4-BE49-F238E27FC236}">
                <a16:creationId xmlns:a16="http://schemas.microsoft.com/office/drawing/2014/main" id="{89F5F91B-F732-4C8A-9860-B8835D8F2C52}"/>
              </a:ext>
            </a:extLst>
          </p:cNvPr>
          <p:cNvSpPr>
            <a:spLocks noGrp="1"/>
          </p:cNvSpPr>
          <p:nvPr>
            <p:ph type="body" sz="quarter" idx="14" hasCustomPrompt="1"/>
          </p:nvPr>
        </p:nvSpPr>
        <p:spPr>
          <a:xfrm>
            <a:off x="241749" y="4284227"/>
            <a:ext cx="2756897" cy="1162050"/>
          </a:xfrm>
          <a:prstGeom prst="rect">
            <a:avLst/>
          </a:prstGeom>
          <a:solidFill>
            <a:schemeClr val="bg1"/>
          </a:solidFill>
          <a:effectLst/>
        </p:spPr>
        <p:txBody>
          <a:bodyPr lIns="360000" tIns="36000" rIns="360000" bIns="36000" anchor="ctr">
            <a:noAutofit/>
          </a:bodyPr>
          <a:lstStyle>
            <a:lvl1pPr marL="0" indent="0" algn="l">
              <a:lnSpc>
                <a:spcPct val="100000"/>
              </a:lnSpc>
              <a:buNone/>
              <a:defRPr lang="en-US" sz="1800" b="1" dirty="0" smtClean="0">
                <a:solidFill>
                  <a:schemeClr val="tx2"/>
                </a:solidFill>
              </a:defRPr>
            </a:lvl1pPr>
            <a:lvl2pPr>
              <a:defRPr lang="en-US" dirty="0" smtClean="0"/>
            </a:lvl2pPr>
            <a:lvl3pPr>
              <a:defRPr lang="en-US" dirty="0" smtClean="0"/>
            </a:lvl3pPr>
            <a:lvl4pPr>
              <a:defRPr lang="en-US" dirty="0" smtClean="0"/>
            </a:lvl4pPr>
            <a:lvl5pPr>
              <a:defRPr lang="fr-FR" dirty="0"/>
            </a:lvl5pPr>
          </a:lstStyle>
          <a:p>
            <a:pPr marL="228600" lvl="0" indent="-228600" algn="ctr">
              <a:spcBef>
                <a:spcPts val="3000"/>
              </a:spcBef>
            </a:pPr>
            <a:r>
              <a:rPr lang="en-US"/>
              <a:t>Insert </a:t>
            </a:r>
            <a:r>
              <a:rPr lang="en-US" err="1"/>
              <a:t>texte</a:t>
            </a:r>
            <a:r>
              <a:rPr lang="en-US"/>
              <a:t> </a:t>
            </a:r>
            <a:r>
              <a:rPr lang="en-US" err="1"/>
              <a:t>ici</a:t>
            </a:r>
            <a:endParaRPr lang="en-US"/>
          </a:p>
        </p:txBody>
      </p:sp>
      <p:sp>
        <p:nvSpPr>
          <p:cNvPr id="16" name="Text Placeholder 31">
            <a:extLst>
              <a:ext uri="{FF2B5EF4-FFF2-40B4-BE49-F238E27FC236}">
                <a16:creationId xmlns:a16="http://schemas.microsoft.com/office/drawing/2014/main" id="{D49956A6-1DF3-416B-B49E-3F288541E42F}"/>
              </a:ext>
            </a:extLst>
          </p:cNvPr>
          <p:cNvSpPr>
            <a:spLocks noGrp="1"/>
          </p:cNvSpPr>
          <p:nvPr>
            <p:ph type="body" sz="quarter" idx="15" hasCustomPrompt="1"/>
          </p:nvPr>
        </p:nvSpPr>
        <p:spPr>
          <a:xfrm>
            <a:off x="3437120" y="3196410"/>
            <a:ext cx="1754006" cy="36272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ctr">
            <a:spAutoFit/>
          </a:bodyPr>
          <a:lstStyle>
            <a:lvl1pPr marL="0" indent="0">
              <a:buNone/>
              <a:defRPr lang="en-US" sz="1600" b="1" dirty="0" smtClean="0">
                <a:solidFill>
                  <a:schemeClr val="lt1"/>
                </a:solidFill>
              </a:defRPr>
            </a:lvl1pPr>
          </a:lstStyle>
          <a:p>
            <a:pPr marL="0" lvl="0" algn="ctr"/>
            <a:r>
              <a:rPr lang="en-US" err="1"/>
              <a:t>Titre</a:t>
            </a:r>
            <a:r>
              <a:rPr lang="en-US"/>
              <a:t> un</a:t>
            </a:r>
          </a:p>
        </p:txBody>
      </p:sp>
      <p:sp>
        <p:nvSpPr>
          <p:cNvPr id="17" name="Text Placeholder 31">
            <a:extLst>
              <a:ext uri="{FF2B5EF4-FFF2-40B4-BE49-F238E27FC236}">
                <a16:creationId xmlns:a16="http://schemas.microsoft.com/office/drawing/2014/main" id="{443FE583-1517-4361-9324-F1889B72CCCB}"/>
              </a:ext>
            </a:extLst>
          </p:cNvPr>
          <p:cNvSpPr>
            <a:spLocks noGrp="1"/>
          </p:cNvSpPr>
          <p:nvPr>
            <p:ph type="body" sz="quarter" idx="16" hasCustomPrompt="1"/>
          </p:nvPr>
        </p:nvSpPr>
        <p:spPr>
          <a:xfrm>
            <a:off x="3285979" y="4296960"/>
            <a:ext cx="2756897" cy="713218"/>
          </a:xfrm>
          <a:prstGeom prst="rect">
            <a:avLst/>
          </a:prstGeom>
          <a:solidFill>
            <a:schemeClr val="bg1"/>
          </a:solidFill>
          <a:effectLst/>
        </p:spPr>
        <p:txBody>
          <a:bodyPr lIns="360000" tIns="252000" rIns="360000" bIns="180000" anchor="ctr">
            <a:spAutoFit/>
          </a:bodyPr>
          <a:lstStyle>
            <a:lvl1pPr marL="0" indent="0" algn="l">
              <a:lnSpc>
                <a:spcPct val="100000"/>
              </a:lnSpc>
              <a:buNone/>
              <a:defRPr lang="en-US" sz="1800" dirty="0" smtClean="0"/>
            </a:lvl1pPr>
          </a:lstStyle>
          <a:p>
            <a:pPr marL="228600" lvl="0" indent="-228600" algn="just"/>
            <a:r>
              <a:rPr lang="en-US"/>
              <a:t>Insert </a:t>
            </a:r>
            <a:r>
              <a:rPr lang="en-US" err="1"/>
              <a:t>texte</a:t>
            </a:r>
            <a:r>
              <a:rPr lang="en-US"/>
              <a:t> </a:t>
            </a:r>
            <a:r>
              <a:rPr lang="en-US" err="1"/>
              <a:t>ici</a:t>
            </a:r>
            <a:endParaRPr lang="en-US"/>
          </a:p>
        </p:txBody>
      </p:sp>
      <p:sp>
        <p:nvSpPr>
          <p:cNvPr id="18" name="Text Placeholder 31">
            <a:extLst>
              <a:ext uri="{FF2B5EF4-FFF2-40B4-BE49-F238E27FC236}">
                <a16:creationId xmlns:a16="http://schemas.microsoft.com/office/drawing/2014/main" id="{6C64F33B-DC3B-41B6-AE9E-B0776F8C0FAA}"/>
              </a:ext>
            </a:extLst>
          </p:cNvPr>
          <p:cNvSpPr>
            <a:spLocks noGrp="1"/>
          </p:cNvSpPr>
          <p:nvPr>
            <p:ph type="body" sz="quarter" idx="17" hasCustomPrompt="1"/>
          </p:nvPr>
        </p:nvSpPr>
        <p:spPr>
          <a:xfrm>
            <a:off x="6301764" y="3196410"/>
            <a:ext cx="1754006" cy="36272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ctr">
            <a:spAutoFit/>
          </a:bodyPr>
          <a:lstStyle>
            <a:lvl1pPr marL="0" indent="0">
              <a:buNone/>
              <a:defRPr lang="en-US" sz="1600" b="1" dirty="0" smtClean="0">
                <a:solidFill>
                  <a:schemeClr val="lt1"/>
                </a:solidFill>
              </a:defRPr>
            </a:lvl1pPr>
          </a:lstStyle>
          <a:p>
            <a:pPr marL="0" lvl="0" algn="ctr"/>
            <a:r>
              <a:rPr lang="en-US" err="1"/>
              <a:t>Titre</a:t>
            </a:r>
            <a:r>
              <a:rPr lang="en-US"/>
              <a:t> </a:t>
            </a:r>
            <a:r>
              <a:rPr lang="en-US" err="1"/>
              <a:t>deux</a:t>
            </a:r>
            <a:endParaRPr lang="en-US"/>
          </a:p>
        </p:txBody>
      </p:sp>
      <p:sp>
        <p:nvSpPr>
          <p:cNvPr id="19" name="Text Placeholder 31">
            <a:extLst>
              <a:ext uri="{FF2B5EF4-FFF2-40B4-BE49-F238E27FC236}">
                <a16:creationId xmlns:a16="http://schemas.microsoft.com/office/drawing/2014/main" id="{916FBAC6-5CC5-4683-867A-330F405752F3}"/>
              </a:ext>
            </a:extLst>
          </p:cNvPr>
          <p:cNvSpPr>
            <a:spLocks noGrp="1"/>
          </p:cNvSpPr>
          <p:nvPr>
            <p:ph type="body" sz="quarter" idx="18" hasCustomPrompt="1"/>
          </p:nvPr>
        </p:nvSpPr>
        <p:spPr>
          <a:xfrm>
            <a:off x="6177294" y="4296960"/>
            <a:ext cx="2756897" cy="713218"/>
          </a:xfrm>
          <a:prstGeom prst="rect">
            <a:avLst/>
          </a:prstGeom>
          <a:solidFill>
            <a:schemeClr val="bg1"/>
          </a:solidFill>
          <a:effectLst/>
        </p:spPr>
        <p:txBody>
          <a:bodyPr lIns="360000" tIns="252000" rIns="360000" bIns="180000" anchor="ctr">
            <a:spAutoFit/>
          </a:bodyPr>
          <a:lstStyle>
            <a:lvl1pPr marL="0" indent="0" algn="l">
              <a:lnSpc>
                <a:spcPct val="100000"/>
              </a:lnSpc>
              <a:buNone/>
              <a:defRPr lang="en-US" sz="1800" dirty="0" smtClean="0"/>
            </a:lvl1pPr>
          </a:lstStyle>
          <a:p>
            <a:pPr marL="228600" lvl="0" indent="-228600" algn="just"/>
            <a:r>
              <a:rPr lang="en-US"/>
              <a:t>Insert </a:t>
            </a:r>
            <a:r>
              <a:rPr lang="en-US" err="1"/>
              <a:t>texte</a:t>
            </a:r>
            <a:r>
              <a:rPr lang="en-US"/>
              <a:t> </a:t>
            </a:r>
            <a:r>
              <a:rPr lang="en-US" err="1"/>
              <a:t>ici</a:t>
            </a:r>
            <a:endParaRPr lang="en-US"/>
          </a:p>
        </p:txBody>
      </p:sp>
      <p:sp>
        <p:nvSpPr>
          <p:cNvPr id="20" name="Text Placeholder 31">
            <a:extLst>
              <a:ext uri="{FF2B5EF4-FFF2-40B4-BE49-F238E27FC236}">
                <a16:creationId xmlns:a16="http://schemas.microsoft.com/office/drawing/2014/main" id="{763237B9-E4BB-49FE-91A4-938AEDF671B4}"/>
              </a:ext>
            </a:extLst>
          </p:cNvPr>
          <p:cNvSpPr>
            <a:spLocks noGrp="1"/>
          </p:cNvSpPr>
          <p:nvPr>
            <p:ph type="body" sz="quarter" idx="19" hasCustomPrompt="1"/>
          </p:nvPr>
        </p:nvSpPr>
        <p:spPr>
          <a:xfrm>
            <a:off x="9166408" y="3196410"/>
            <a:ext cx="1754006" cy="36272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 bIns="18000" rtlCol="0" anchor="ctr">
            <a:spAutoFit/>
          </a:bodyPr>
          <a:lstStyle>
            <a:lvl1pPr marL="0" indent="0">
              <a:buNone/>
              <a:defRPr lang="en-US" sz="1600" b="1" dirty="0" smtClean="0">
                <a:solidFill>
                  <a:schemeClr val="lt1"/>
                </a:solidFill>
              </a:defRPr>
            </a:lvl1pPr>
          </a:lstStyle>
          <a:p>
            <a:pPr marL="0" lvl="0" algn="ctr"/>
            <a:r>
              <a:rPr lang="en-US" err="1"/>
              <a:t>Titre</a:t>
            </a:r>
            <a:r>
              <a:rPr lang="en-US"/>
              <a:t> trois</a:t>
            </a:r>
          </a:p>
        </p:txBody>
      </p:sp>
      <p:sp>
        <p:nvSpPr>
          <p:cNvPr id="21" name="Text Placeholder 31">
            <a:extLst>
              <a:ext uri="{FF2B5EF4-FFF2-40B4-BE49-F238E27FC236}">
                <a16:creationId xmlns:a16="http://schemas.microsoft.com/office/drawing/2014/main" id="{16AE8BB2-8D97-42CA-8B9C-9044A50D579F}"/>
              </a:ext>
            </a:extLst>
          </p:cNvPr>
          <p:cNvSpPr>
            <a:spLocks noGrp="1"/>
          </p:cNvSpPr>
          <p:nvPr>
            <p:ph type="body" sz="quarter" idx="20" hasCustomPrompt="1"/>
          </p:nvPr>
        </p:nvSpPr>
        <p:spPr>
          <a:xfrm>
            <a:off x="9068608" y="4296960"/>
            <a:ext cx="2756897" cy="713218"/>
          </a:xfrm>
          <a:prstGeom prst="rect">
            <a:avLst/>
          </a:prstGeom>
          <a:solidFill>
            <a:schemeClr val="bg1"/>
          </a:solidFill>
          <a:effectLst/>
        </p:spPr>
        <p:txBody>
          <a:bodyPr lIns="360000" tIns="252000" rIns="360000" bIns="180000" anchor="ctr">
            <a:spAutoFit/>
          </a:bodyPr>
          <a:lstStyle>
            <a:lvl1pPr marL="0" indent="0" algn="l">
              <a:lnSpc>
                <a:spcPct val="100000"/>
              </a:lnSpc>
              <a:buNone/>
              <a:defRPr lang="en-US" sz="1800" dirty="0" smtClean="0"/>
            </a:lvl1pPr>
          </a:lstStyle>
          <a:p>
            <a:pPr marL="228600" lvl="0" indent="-228600" algn="just"/>
            <a:r>
              <a:rPr lang="en-US"/>
              <a:t>Insert </a:t>
            </a:r>
            <a:r>
              <a:rPr lang="en-US" err="1"/>
              <a:t>texte</a:t>
            </a:r>
            <a:r>
              <a:rPr lang="en-US"/>
              <a:t> </a:t>
            </a:r>
            <a:r>
              <a:rPr lang="en-US" err="1"/>
              <a:t>ici</a:t>
            </a:r>
            <a:endParaRPr lang="en-US"/>
          </a:p>
        </p:txBody>
      </p:sp>
      <p:sp>
        <p:nvSpPr>
          <p:cNvPr id="22" name="Title 11">
            <a:extLst>
              <a:ext uri="{FF2B5EF4-FFF2-40B4-BE49-F238E27FC236}">
                <a16:creationId xmlns:a16="http://schemas.microsoft.com/office/drawing/2014/main" id="{66FBEA4D-F713-4BC2-BEBB-3DF8EAA05C68}"/>
              </a:ext>
            </a:extLst>
          </p:cNvPr>
          <p:cNvSpPr>
            <a:spLocks noGrp="1"/>
          </p:cNvSpPr>
          <p:nvPr>
            <p:ph type="title" hasCustomPrompt="1"/>
          </p:nvPr>
        </p:nvSpPr>
        <p:spPr>
          <a:xfrm>
            <a:off x="838200" y="365126"/>
            <a:ext cx="10515600" cy="698196"/>
          </a:xfrm>
          <a:prstGeom prst="rect">
            <a:avLst/>
          </a:prstGeom>
        </p:spPr>
        <p:txBody>
          <a:bodyPr/>
          <a:lstStyle>
            <a:lvl1pPr>
              <a:defRPr lang="fr-FR" sz="3600" b="1" baseline="0"/>
            </a:lvl1pPr>
          </a:lstStyle>
          <a:p>
            <a:pPr marL="0" lvl="0"/>
            <a:r>
              <a:rPr lang="en-US"/>
              <a:t>Cliquer </a:t>
            </a:r>
            <a:r>
              <a:rPr lang="en-US" err="1"/>
              <a:t>ici</a:t>
            </a:r>
            <a:r>
              <a:rPr lang="en-US"/>
              <a:t> pour </a:t>
            </a:r>
            <a:r>
              <a:rPr lang="en-US" err="1"/>
              <a:t>ajouter</a:t>
            </a:r>
            <a:r>
              <a:rPr lang="en-US"/>
              <a:t> un </a:t>
            </a:r>
            <a:r>
              <a:rPr lang="en-US" err="1"/>
              <a:t>titre</a:t>
            </a:r>
            <a:endParaRPr lang="fr-FR"/>
          </a:p>
        </p:txBody>
      </p:sp>
    </p:spTree>
    <p:extLst>
      <p:ext uri="{BB962C8B-B14F-4D97-AF65-F5344CB8AC3E}">
        <p14:creationId xmlns:p14="http://schemas.microsoft.com/office/powerpoint/2010/main" val="1801526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8_Titre de 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E8BF7A-80E7-4CA2-A805-A3DB6082EFE9}"/>
              </a:ext>
            </a:extLst>
          </p:cNvPr>
          <p:cNvSpPr/>
          <p:nvPr userDrawn="1"/>
        </p:nvSpPr>
        <p:spPr>
          <a:xfrm>
            <a:off x="0" y="52037"/>
            <a:ext cx="12192000" cy="65888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CF58AACB-B1C8-4281-9199-59092847EB7A}"/>
              </a:ext>
            </a:extLst>
          </p:cNvPr>
          <p:cNvSpPr/>
          <p:nvPr userDrawn="1"/>
        </p:nvSpPr>
        <p:spPr>
          <a:xfrm>
            <a:off x="355014" y="1318833"/>
            <a:ext cx="2756897" cy="4724400"/>
          </a:xfrm>
          <a:prstGeom prst="rect">
            <a:avLst/>
          </a:prstGeom>
          <a:solidFill>
            <a:schemeClr val="bg1"/>
          </a:solidFill>
          <a:effectLst>
            <a:outerShdw blurRad="50800" sx="101000" sy="101000" algn="ctr" rotWithShape="0">
              <a:prstClr val="black">
                <a:alpha val="13000"/>
              </a:prstClr>
            </a:outerShdw>
          </a:effectLst>
        </p:spPr>
        <p:txBody>
          <a:bodyPr rtlCol="0" anchor="ctr"/>
          <a:lstStyle/>
          <a:p>
            <a:pPr algn="l"/>
            <a:endParaRPr lang="fr-FR" sz="2000"/>
          </a:p>
        </p:txBody>
      </p:sp>
      <p:sp>
        <p:nvSpPr>
          <p:cNvPr id="4" name="Text Placeholder 31">
            <a:extLst>
              <a:ext uri="{FF2B5EF4-FFF2-40B4-BE49-F238E27FC236}">
                <a16:creationId xmlns:a16="http://schemas.microsoft.com/office/drawing/2014/main" id="{50ADF51C-1A9D-425C-8A71-B748507C6561}"/>
              </a:ext>
            </a:extLst>
          </p:cNvPr>
          <p:cNvSpPr>
            <a:spLocks noGrp="1"/>
          </p:cNvSpPr>
          <p:nvPr>
            <p:ph type="body" sz="quarter" idx="16" hasCustomPrompt="1"/>
          </p:nvPr>
        </p:nvSpPr>
        <p:spPr>
          <a:xfrm>
            <a:off x="355014" y="3275421"/>
            <a:ext cx="2756897" cy="816698"/>
          </a:xfrm>
          <a:prstGeom prst="rect">
            <a:avLst/>
          </a:prstGeom>
          <a:noFill/>
          <a:effectLst/>
        </p:spPr>
        <p:txBody>
          <a:bodyPr lIns="360000" tIns="144000" rIns="360000" bIns="360000" anchor="t">
            <a:spAutoFit/>
          </a:bodyPr>
          <a:lstStyle>
            <a:lvl1pPr marL="0" indent="0" algn="l">
              <a:lnSpc>
                <a:spcPct val="100000"/>
              </a:lnSpc>
              <a:buNone/>
              <a:defRPr lang="en-US" sz="2000" dirty="0" smtClean="0"/>
            </a:lvl1pPr>
          </a:lstStyle>
          <a:p>
            <a:pPr marL="228600" lvl="0" indent="-228600" algn="just"/>
            <a:r>
              <a:rPr lang="en-US"/>
              <a:t>Insert </a:t>
            </a:r>
            <a:r>
              <a:rPr lang="en-US" err="1"/>
              <a:t>texte</a:t>
            </a:r>
            <a:endParaRPr lang="en-US"/>
          </a:p>
        </p:txBody>
      </p:sp>
      <p:sp>
        <p:nvSpPr>
          <p:cNvPr id="5" name="Footer Placeholder 4">
            <a:extLst>
              <a:ext uri="{FF2B5EF4-FFF2-40B4-BE49-F238E27FC236}">
                <a16:creationId xmlns:a16="http://schemas.microsoft.com/office/drawing/2014/main" id="{4882E556-5178-4402-8CD6-53A2E30C71DA}"/>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grpSp>
        <p:nvGrpSpPr>
          <p:cNvPr id="7" name="Group 5">
            <a:extLst>
              <a:ext uri="{FF2B5EF4-FFF2-40B4-BE49-F238E27FC236}">
                <a16:creationId xmlns:a16="http://schemas.microsoft.com/office/drawing/2014/main" id="{7926B090-9963-4074-83E5-1B784BFB6625}"/>
              </a:ext>
            </a:extLst>
          </p:cNvPr>
          <p:cNvGrpSpPr/>
          <p:nvPr userDrawn="1"/>
        </p:nvGrpSpPr>
        <p:grpSpPr>
          <a:xfrm>
            <a:off x="9166225" y="6327775"/>
            <a:ext cx="2066925" cy="530225"/>
            <a:chOff x="9166225" y="6327775"/>
            <a:chExt cx="2066925" cy="530225"/>
          </a:xfrm>
        </p:grpSpPr>
        <p:sp>
          <p:nvSpPr>
            <p:cNvPr id="8" name="Rectangle 7">
              <a:extLst>
                <a:ext uri="{FF2B5EF4-FFF2-40B4-BE49-F238E27FC236}">
                  <a16:creationId xmlns:a16="http://schemas.microsoft.com/office/drawing/2014/main" id="{C6002FBB-39B1-4765-B208-7D3080D744B9}"/>
                </a:ext>
              </a:extLst>
            </p:cNvPr>
            <p:cNvSpPr/>
            <p:nvPr userDrawn="1"/>
          </p:nvSpPr>
          <p:spPr>
            <a:xfrm>
              <a:off x="9166225" y="6327775"/>
              <a:ext cx="2066925" cy="530225"/>
            </a:xfrm>
            <a:prstGeom prst="rect">
              <a:avLst/>
            </a:prstGeom>
            <a:solidFill>
              <a:schemeClr val="accent2"/>
            </a:solidFill>
            <a:ln>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7">
              <a:extLst>
                <a:ext uri="{FF2B5EF4-FFF2-40B4-BE49-F238E27FC236}">
                  <a16:creationId xmlns:a16="http://schemas.microsoft.com/office/drawing/2014/main" id="{E89215FD-33D6-4A55-95C9-32100587344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845" t="14347" r="48643" b="73436"/>
            <a:stretch/>
          </p:blipFill>
          <p:spPr bwMode="auto">
            <a:xfrm>
              <a:off x="9192598" y="6351089"/>
              <a:ext cx="2019777" cy="50691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 Placeholder 31">
            <a:extLst>
              <a:ext uri="{FF2B5EF4-FFF2-40B4-BE49-F238E27FC236}">
                <a16:creationId xmlns:a16="http://schemas.microsoft.com/office/drawing/2014/main" id="{1250F4B6-3B77-4BD4-9AFE-E040A22496D5}"/>
              </a:ext>
            </a:extLst>
          </p:cNvPr>
          <p:cNvSpPr>
            <a:spLocks noGrp="1"/>
          </p:cNvSpPr>
          <p:nvPr>
            <p:ph type="body" sz="quarter" idx="15" hasCustomPrompt="1"/>
          </p:nvPr>
        </p:nvSpPr>
        <p:spPr>
          <a:xfrm>
            <a:off x="355015" y="1465705"/>
            <a:ext cx="2756896" cy="31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 bIns="18000" rtlCol="0" anchor="t">
            <a:spAutoFit/>
          </a:bodyPr>
          <a:lstStyle>
            <a:lvl1pPr marL="0" indent="0" algn="l">
              <a:spcBef>
                <a:spcPts val="0"/>
              </a:spcBef>
              <a:buNone/>
              <a:defRPr lang="en-US" sz="2000" b="1" dirty="0" smtClean="0">
                <a:solidFill>
                  <a:schemeClr val="tx2"/>
                </a:solidFill>
              </a:defRPr>
            </a:lvl1pPr>
          </a:lstStyle>
          <a:p>
            <a:pPr marL="0" lvl="0" algn="ctr"/>
            <a:r>
              <a:rPr lang="en-US" err="1"/>
              <a:t>Titre</a:t>
            </a:r>
            <a:r>
              <a:rPr lang="en-US"/>
              <a:t> un</a:t>
            </a:r>
          </a:p>
        </p:txBody>
      </p:sp>
      <p:sp>
        <p:nvSpPr>
          <p:cNvPr id="11" name="Title 11">
            <a:extLst>
              <a:ext uri="{FF2B5EF4-FFF2-40B4-BE49-F238E27FC236}">
                <a16:creationId xmlns:a16="http://schemas.microsoft.com/office/drawing/2014/main" id="{CB465CC9-45FC-427F-AB4B-9AF4BA97BAA4}"/>
              </a:ext>
            </a:extLst>
          </p:cNvPr>
          <p:cNvSpPr>
            <a:spLocks noGrp="1"/>
          </p:cNvSpPr>
          <p:nvPr>
            <p:ph type="title" hasCustomPrompt="1"/>
          </p:nvPr>
        </p:nvSpPr>
        <p:spPr>
          <a:xfrm>
            <a:off x="838200" y="365126"/>
            <a:ext cx="10515600" cy="698196"/>
          </a:xfrm>
          <a:prstGeom prst="rect">
            <a:avLst/>
          </a:prstGeom>
        </p:spPr>
        <p:txBody>
          <a:bodyPr/>
          <a:lstStyle>
            <a:lvl1pPr>
              <a:defRPr lang="fr-FR" sz="3600" b="1" baseline="0"/>
            </a:lvl1pPr>
          </a:lstStyle>
          <a:p>
            <a:pPr marL="0" lvl="0"/>
            <a:r>
              <a:rPr lang="en-US"/>
              <a:t>Cliquer </a:t>
            </a:r>
            <a:r>
              <a:rPr lang="en-US" err="1"/>
              <a:t>ici</a:t>
            </a:r>
            <a:r>
              <a:rPr lang="en-US"/>
              <a:t> pour </a:t>
            </a:r>
            <a:r>
              <a:rPr lang="en-US" err="1"/>
              <a:t>ajouter</a:t>
            </a:r>
            <a:r>
              <a:rPr lang="en-US"/>
              <a:t> un </a:t>
            </a:r>
            <a:r>
              <a:rPr lang="en-US" err="1"/>
              <a:t>titre</a:t>
            </a:r>
            <a:endParaRPr lang="fr-FR"/>
          </a:p>
        </p:txBody>
      </p:sp>
      <p:sp>
        <p:nvSpPr>
          <p:cNvPr id="12" name="Rectangle 11">
            <a:extLst>
              <a:ext uri="{FF2B5EF4-FFF2-40B4-BE49-F238E27FC236}">
                <a16:creationId xmlns:a16="http://schemas.microsoft.com/office/drawing/2014/main" id="{830B03F3-595C-4619-A6DA-ACD2E666207D}"/>
              </a:ext>
            </a:extLst>
          </p:cNvPr>
          <p:cNvSpPr/>
          <p:nvPr userDrawn="1"/>
        </p:nvSpPr>
        <p:spPr>
          <a:xfrm>
            <a:off x="3208494" y="1318833"/>
            <a:ext cx="2756897" cy="4724400"/>
          </a:xfrm>
          <a:prstGeom prst="rect">
            <a:avLst/>
          </a:prstGeom>
          <a:solidFill>
            <a:schemeClr val="bg1"/>
          </a:solidFill>
          <a:effectLst>
            <a:outerShdw blurRad="50800" sx="101000" sy="101000" algn="ctr" rotWithShape="0">
              <a:prstClr val="black">
                <a:alpha val="13000"/>
              </a:prstClr>
            </a:outerShdw>
          </a:effectLst>
        </p:spPr>
        <p:txBody>
          <a:bodyPr rtlCol="0" anchor="ctr"/>
          <a:lstStyle/>
          <a:p>
            <a:pPr algn="l"/>
            <a:endParaRPr lang="fr-FR" sz="2000"/>
          </a:p>
        </p:txBody>
      </p:sp>
      <p:sp>
        <p:nvSpPr>
          <p:cNvPr id="13" name="Text Placeholder 31">
            <a:extLst>
              <a:ext uri="{FF2B5EF4-FFF2-40B4-BE49-F238E27FC236}">
                <a16:creationId xmlns:a16="http://schemas.microsoft.com/office/drawing/2014/main" id="{ACF24E39-30A4-4EC7-9A4A-6818CFCC8D49}"/>
              </a:ext>
            </a:extLst>
          </p:cNvPr>
          <p:cNvSpPr>
            <a:spLocks noGrp="1"/>
          </p:cNvSpPr>
          <p:nvPr>
            <p:ph type="body" sz="quarter" idx="17" hasCustomPrompt="1"/>
          </p:nvPr>
        </p:nvSpPr>
        <p:spPr>
          <a:xfrm>
            <a:off x="3208494" y="3275421"/>
            <a:ext cx="2756897" cy="816698"/>
          </a:xfrm>
          <a:prstGeom prst="rect">
            <a:avLst/>
          </a:prstGeom>
          <a:noFill/>
          <a:effectLst/>
        </p:spPr>
        <p:txBody>
          <a:bodyPr lIns="360000" tIns="144000" rIns="360000" bIns="360000" anchor="t">
            <a:spAutoFit/>
          </a:bodyPr>
          <a:lstStyle>
            <a:lvl1pPr marL="0" indent="0" algn="l">
              <a:lnSpc>
                <a:spcPct val="100000"/>
              </a:lnSpc>
              <a:buNone/>
              <a:defRPr lang="en-US" sz="2000" dirty="0" smtClean="0"/>
            </a:lvl1pPr>
          </a:lstStyle>
          <a:p>
            <a:pPr marL="228600" lvl="0" indent="-228600" algn="just"/>
            <a:r>
              <a:rPr lang="en-US"/>
              <a:t>Insert </a:t>
            </a:r>
            <a:r>
              <a:rPr lang="en-US" err="1"/>
              <a:t>texte</a:t>
            </a:r>
            <a:endParaRPr lang="en-US"/>
          </a:p>
        </p:txBody>
      </p:sp>
      <p:sp>
        <p:nvSpPr>
          <p:cNvPr id="14" name="Text Placeholder 31">
            <a:extLst>
              <a:ext uri="{FF2B5EF4-FFF2-40B4-BE49-F238E27FC236}">
                <a16:creationId xmlns:a16="http://schemas.microsoft.com/office/drawing/2014/main" id="{80A8DCC2-DAB8-4067-B145-D3B91B4F46B1}"/>
              </a:ext>
            </a:extLst>
          </p:cNvPr>
          <p:cNvSpPr>
            <a:spLocks noGrp="1"/>
          </p:cNvSpPr>
          <p:nvPr>
            <p:ph type="body" sz="quarter" idx="18" hasCustomPrompt="1"/>
          </p:nvPr>
        </p:nvSpPr>
        <p:spPr>
          <a:xfrm>
            <a:off x="3208495" y="1465705"/>
            <a:ext cx="2756896" cy="31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 bIns="18000" rtlCol="0" anchor="t">
            <a:spAutoFit/>
          </a:bodyPr>
          <a:lstStyle>
            <a:lvl1pPr marL="0" indent="0" algn="l">
              <a:spcBef>
                <a:spcPts val="0"/>
              </a:spcBef>
              <a:buNone/>
              <a:defRPr lang="en-US" sz="2000" b="1" dirty="0" smtClean="0">
                <a:solidFill>
                  <a:schemeClr val="tx2"/>
                </a:solidFill>
              </a:defRPr>
            </a:lvl1pPr>
          </a:lstStyle>
          <a:p>
            <a:pPr marL="0" lvl="0" algn="ctr"/>
            <a:r>
              <a:rPr lang="en-US" err="1"/>
              <a:t>Titre</a:t>
            </a:r>
            <a:r>
              <a:rPr lang="en-US"/>
              <a:t> </a:t>
            </a:r>
            <a:r>
              <a:rPr lang="en-US" err="1"/>
              <a:t>deux</a:t>
            </a:r>
            <a:endParaRPr lang="en-US"/>
          </a:p>
        </p:txBody>
      </p:sp>
      <p:sp>
        <p:nvSpPr>
          <p:cNvPr id="15" name="Rectangle 14">
            <a:extLst>
              <a:ext uri="{FF2B5EF4-FFF2-40B4-BE49-F238E27FC236}">
                <a16:creationId xmlns:a16="http://schemas.microsoft.com/office/drawing/2014/main" id="{084FF332-5687-430F-A338-65587D962084}"/>
              </a:ext>
            </a:extLst>
          </p:cNvPr>
          <p:cNvSpPr/>
          <p:nvPr userDrawn="1"/>
        </p:nvSpPr>
        <p:spPr>
          <a:xfrm>
            <a:off x="6061974" y="1318833"/>
            <a:ext cx="2756897" cy="4724400"/>
          </a:xfrm>
          <a:prstGeom prst="rect">
            <a:avLst/>
          </a:prstGeom>
          <a:solidFill>
            <a:schemeClr val="bg1"/>
          </a:solidFill>
          <a:effectLst>
            <a:outerShdw blurRad="50800" sx="101000" sy="101000" algn="ctr" rotWithShape="0">
              <a:prstClr val="black">
                <a:alpha val="13000"/>
              </a:prstClr>
            </a:outerShdw>
          </a:effectLst>
        </p:spPr>
        <p:txBody>
          <a:bodyPr rtlCol="0" anchor="ctr"/>
          <a:lstStyle/>
          <a:p>
            <a:pPr algn="l"/>
            <a:endParaRPr lang="fr-FR" sz="2000"/>
          </a:p>
        </p:txBody>
      </p:sp>
      <p:sp>
        <p:nvSpPr>
          <p:cNvPr id="16" name="Text Placeholder 31">
            <a:extLst>
              <a:ext uri="{FF2B5EF4-FFF2-40B4-BE49-F238E27FC236}">
                <a16:creationId xmlns:a16="http://schemas.microsoft.com/office/drawing/2014/main" id="{B0783838-EAD3-4F43-8994-9267D9FAC3EC}"/>
              </a:ext>
            </a:extLst>
          </p:cNvPr>
          <p:cNvSpPr>
            <a:spLocks noGrp="1"/>
          </p:cNvSpPr>
          <p:nvPr>
            <p:ph type="body" sz="quarter" idx="19" hasCustomPrompt="1"/>
          </p:nvPr>
        </p:nvSpPr>
        <p:spPr>
          <a:xfrm>
            <a:off x="6061974" y="3275421"/>
            <a:ext cx="2756897" cy="816698"/>
          </a:xfrm>
          <a:prstGeom prst="rect">
            <a:avLst/>
          </a:prstGeom>
          <a:noFill/>
          <a:effectLst/>
        </p:spPr>
        <p:txBody>
          <a:bodyPr lIns="360000" tIns="144000" rIns="360000" bIns="360000" anchor="t">
            <a:spAutoFit/>
          </a:bodyPr>
          <a:lstStyle>
            <a:lvl1pPr marL="0" indent="0" algn="l">
              <a:lnSpc>
                <a:spcPct val="100000"/>
              </a:lnSpc>
              <a:buNone/>
              <a:defRPr lang="en-US" sz="2000" dirty="0" smtClean="0"/>
            </a:lvl1pPr>
          </a:lstStyle>
          <a:p>
            <a:pPr marL="228600" lvl="0" indent="-228600" algn="just"/>
            <a:r>
              <a:rPr lang="en-US"/>
              <a:t>Insert </a:t>
            </a:r>
            <a:r>
              <a:rPr lang="en-US" err="1"/>
              <a:t>texte</a:t>
            </a:r>
            <a:endParaRPr lang="en-US"/>
          </a:p>
        </p:txBody>
      </p:sp>
      <p:sp>
        <p:nvSpPr>
          <p:cNvPr id="17" name="Text Placeholder 31">
            <a:extLst>
              <a:ext uri="{FF2B5EF4-FFF2-40B4-BE49-F238E27FC236}">
                <a16:creationId xmlns:a16="http://schemas.microsoft.com/office/drawing/2014/main" id="{C9FA8CFE-3F95-41C0-BB1F-9DCE7502E2BD}"/>
              </a:ext>
            </a:extLst>
          </p:cNvPr>
          <p:cNvSpPr>
            <a:spLocks noGrp="1"/>
          </p:cNvSpPr>
          <p:nvPr>
            <p:ph type="body" sz="quarter" idx="20" hasCustomPrompt="1"/>
          </p:nvPr>
        </p:nvSpPr>
        <p:spPr>
          <a:xfrm>
            <a:off x="6061975" y="1465705"/>
            <a:ext cx="2756896" cy="31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 bIns="18000" rtlCol="0" anchor="t">
            <a:spAutoFit/>
          </a:bodyPr>
          <a:lstStyle>
            <a:lvl1pPr marL="0" indent="0" algn="l">
              <a:spcBef>
                <a:spcPts val="0"/>
              </a:spcBef>
              <a:buNone/>
              <a:defRPr lang="en-US" sz="2000" b="1" dirty="0" smtClean="0">
                <a:solidFill>
                  <a:schemeClr val="tx2"/>
                </a:solidFill>
              </a:defRPr>
            </a:lvl1pPr>
          </a:lstStyle>
          <a:p>
            <a:pPr marL="0" lvl="0" algn="ctr"/>
            <a:r>
              <a:rPr lang="en-US" err="1"/>
              <a:t>Titre</a:t>
            </a:r>
            <a:r>
              <a:rPr lang="en-US"/>
              <a:t> trois</a:t>
            </a:r>
          </a:p>
        </p:txBody>
      </p:sp>
      <p:sp>
        <p:nvSpPr>
          <p:cNvPr id="18" name="Rectangle 17">
            <a:extLst>
              <a:ext uri="{FF2B5EF4-FFF2-40B4-BE49-F238E27FC236}">
                <a16:creationId xmlns:a16="http://schemas.microsoft.com/office/drawing/2014/main" id="{A907C162-727B-458A-8BB9-CA52951F614E}"/>
              </a:ext>
            </a:extLst>
          </p:cNvPr>
          <p:cNvSpPr/>
          <p:nvPr userDrawn="1"/>
        </p:nvSpPr>
        <p:spPr>
          <a:xfrm>
            <a:off x="8915455" y="1318833"/>
            <a:ext cx="2756897" cy="4724400"/>
          </a:xfrm>
          <a:prstGeom prst="rect">
            <a:avLst/>
          </a:prstGeom>
          <a:solidFill>
            <a:schemeClr val="bg1"/>
          </a:solidFill>
          <a:effectLst>
            <a:outerShdw blurRad="50800" sx="101000" sy="101000" algn="ctr" rotWithShape="0">
              <a:prstClr val="black">
                <a:alpha val="13000"/>
              </a:prstClr>
            </a:outerShdw>
          </a:effectLst>
        </p:spPr>
        <p:txBody>
          <a:bodyPr rtlCol="0" anchor="ctr"/>
          <a:lstStyle/>
          <a:p>
            <a:pPr algn="l"/>
            <a:endParaRPr lang="fr-FR" sz="2000"/>
          </a:p>
        </p:txBody>
      </p:sp>
      <p:sp>
        <p:nvSpPr>
          <p:cNvPr id="19" name="Text Placeholder 31">
            <a:extLst>
              <a:ext uri="{FF2B5EF4-FFF2-40B4-BE49-F238E27FC236}">
                <a16:creationId xmlns:a16="http://schemas.microsoft.com/office/drawing/2014/main" id="{D97BAD1F-39A5-421C-83FB-9AEC3C2F1735}"/>
              </a:ext>
            </a:extLst>
          </p:cNvPr>
          <p:cNvSpPr>
            <a:spLocks noGrp="1"/>
          </p:cNvSpPr>
          <p:nvPr>
            <p:ph type="body" sz="quarter" idx="21" hasCustomPrompt="1"/>
          </p:nvPr>
        </p:nvSpPr>
        <p:spPr>
          <a:xfrm>
            <a:off x="8915455" y="3275421"/>
            <a:ext cx="2756897" cy="816698"/>
          </a:xfrm>
          <a:prstGeom prst="rect">
            <a:avLst/>
          </a:prstGeom>
          <a:noFill/>
          <a:effectLst/>
        </p:spPr>
        <p:txBody>
          <a:bodyPr lIns="360000" tIns="144000" rIns="360000" bIns="360000" anchor="t">
            <a:spAutoFit/>
          </a:bodyPr>
          <a:lstStyle>
            <a:lvl1pPr marL="0" indent="0" algn="l">
              <a:lnSpc>
                <a:spcPct val="100000"/>
              </a:lnSpc>
              <a:buNone/>
              <a:defRPr lang="en-US" sz="2000" dirty="0" smtClean="0"/>
            </a:lvl1pPr>
          </a:lstStyle>
          <a:p>
            <a:pPr marL="228600" lvl="0" indent="-228600" algn="just"/>
            <a:r>
              <a:rPr lang="en-US"/>
              <a:t>Insert </a:t>
            </a:r>
            <a:r>
              <a:rPr lang="en-US" err="1"/>
              <a:t>texte</a:t>
            </a:r>
            <a:endParaRPr lang="en-US"/>
          </a:p>
        </p:txBody>
      </p:sp>
      <p:sp>
        <p:nvSpPr>
          <p:cNvPr id="20" name="Text Placeholder 31">
            <a:extLst>
              <a:ext uri="{FF2B5EF4-FFF2-40B4-BE49-F238E27FC236}">
                <a16:creationId xmlns:a16="http://schemas.microsoft.com/office/drawing/2014/main" id="{C8BBDC66-E5ED-46D5-A8DF-EC72B237144D}"/>
              </a:ext>
            </a:extLst>
          </p:cNvPr>
          <p:cNvSpPr>
            <a:spLocks noGrp="1"/>
          </p:cNvSpPr>
          <p:nvPr>
            <p:ph type="body" sz="quarter" idx="22" hasCustomPrompt="1"/>
          </p:nvPr>
        </p:nvSpPr>
        <p:spPr>
          <a:xfrm>
            <a:off x="8915456" y="1465705"/>
            <a:ext cx="2756896" cy="3133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8000" bIns="18000" rtlCol="0" anchor="t">
            <a:spAutoFit/>
          </a:bodyPr>
          <a:lstStyle>
            <a:lvl1pPr marL="0" indent="0" algn="l">
              <a:spcBef>
                <a:spcPts val="0"/>
              </a:spcBef>
              <a:buNone/>
              <a:defRPr lang="en-US" sz="2000" b="1" dirty="0" smtClean="0">
                <a:solidFill>
                  <a:schemeClr val="tx2"/>
                </a:solidFill>
              </a:defRPr>
            </a:lvl1pPr>
          </a:lstStyle>
          <a:p>
            <a:pPr marL="0" lvl="0" algn="ctr"/>
            <a:r>
              <a:rPr lang="en-US" err="1"/>
              <a:t>Titre</a:t>
            </a:r>
            <a:r>
              <a:rPr lang="en-US"/>
              <a:t> </a:t>
            </a:r>
            <a:r>
              <a:rPr lang="en-US" err="1"/>
              <a:t>quatre</a:t>
            </a:r>
            <a:endParaRPr lang="en-US"/>
          </a:p>
        </p:txBody>
      </p:sp>
    </p:spTree>
    <p:extLst>
      <p:ext uri="{BB962C8B-B14F-4D97-AF65-F5344CB8AC3E}">
        <p14:creationId xmlns:p14="http://schemas.microsoft.com/office/powerpoint/2010/main" val="2278715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7_Titre de sectio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E35807-AF5E-4AEE-A538-8C8E1F8C0594}"/>
              </a:ext>
            </a:extLst>
          </p:cNvPr>
          <p:cNvSpPr>
            <a:spLocks noGrp="1"/>
          </p:cNvSpPr>
          <p:nvPr>
            <p:ph idx="1" hasCustomPrompt="1"/>
          </p:nvPr>
        </p:nvSpPr>
        <p:spPr>
          <a:xfrm>
            <a:off x="4335780" y="1270000"/>
            <a:ext cx="7018020" cy="4351338"/>
          </a:xfrm>
          <a:prstGeom prst="rect">
            <a:avLst/>
          </a:prstGeom>
        </p:spPr>
        <p:txBody>
          <a:bodyP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400" b="1" kern="1200" baseline="0" dirty="0">
                <a:solidFill>
                  <a:schemeClr val="tx2"/>
                </a:solidFill>
                <a:latin typeface="+mn-lt"/>
                <a:ea typeface="+mn-ea"/>
                <a:cs typeface="+mn-cs"/>
              </a:defRPr>
            </a:lvl1pPr>
            <a:lvl2pPr marL="266700" indent="-177800" algn="l">
              <a:lnSpc>
                <a:spcPct val="100000"/>
              </a:lnSpc>
              <a:spcBef>
                <a:spcPts val="1200"/>
              </a:spcBef>
              <a:defRPr lang="en-US" sz="24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20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Rectangle 3">
            <a:extLst>
              <a:ext uri="{FF2B5EF4-FFF2-40B4-BE49-F238E27FC236}">
                <a16:creationId xmlns:a16="http://schemas.microsoft.com/office/drawing/2014/main" id="{CE96F90E-4974-480F-86FB-44B433615922}"/>
              </a:ext>
            </a:extLst>
          </p:cNvPr>
          <p:cNvSpPr/>
          <p:nvPr userDrawn="1"/>
        </p:nvSpPr>
        <p:spPr>
          <a:xfrm>
            <a:off x="0" y="0"/>
            <a:ext cx="3962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13">
            <a:extLst>
              <a:ext uri="{FF2B5EF4-FFF2-40B4-BE49-F238E27FC236}">
                <a16:creationId xmlns:a16="http://schemas.microsoft.com/office/drawing/2014/main" id="{5B24F775-6F99-41E4-BEA7-6113E5536432}"/>
              </a:ext>
            </a:extLst>
          </p:cNvPr>
          <p:cNvSpPr txBox="1">
            <a:spLocks/>
          </p:cNvSpPr>
          <p:nvPr userDrawn="1"/>
        </p:nvSpPr>
        <p:spPr>
          <a:xfrm rot="21345072">
            <a:off x="-32801" y="3588289"/>
            <a:ext cx="4028004" cy="736061"/>
          </a:xfrm>
          <a:custGeom>
            <a:avLst/>
            <a:gdLst>
              <a:gd name="connsiteX0" fmla="*/ 4028004 w 4028004"/>
              <a:gd name="connsiteY0" fmla="*/ 0 h 736061"/>
              <a:gd name="connsiteX1" fmla="*/ 3973320 w 4028004"/>
              <a:gd name="connsiteY1" fmla="*/ 736061 h 736061"/>
              <a:gd name="connsiteX2" fmla="*/ 0 w 4028004"/>
              <a:gd name="connsiteY2" fmla="*/ 736061 h 736061"/>
              <a:gd name="connsiteX3" fmla="*/ 54683 w 4028004"/>
              <a:gd name="connsiteY3" fmla="*/ 0 h 736061"/>
            </a:gdLst>
            <a:ahLst/>
            <a:cxnLst>
              <a:cxn ang="0">
                <a:pos x="connsiteX0" y="connsiteY0"/>
              </a:cxn>
              <a:cxn ang="0">
                <a:pos x="connsiteX1" y="connsiteY1"/>
              </a:cxn>
              <a:cxn ang="0">
                <a:pos x="connsiteX2" y="connsiteY2"/>
              </a:cxn>
              <a:cxn ang="0">
                <a:pos x="connsiteX3" y="connsiteY3"/>
              </a:cxn>
            </a:cxnLst>
            <a:rect l="l" t="t" r="r" b="b"/>
            <a:pathLst>
              <a:path w="4028004" h="736061">
                <a:moveTo>
                  <a:pt x="4028004" y="0"/>
                </a:moveTo>
                <a:lnTo>
                  <a:pt x="3973320" y="736061"/>
                </a:lnTo>
                <a:lnTo>
                  <a:pt x="0" y="736061"/>
                </a:lnTo>
                <a:lnTo>
                  <a:pt x="54683" y="0"/>
                </a:lnTo>
                <a:close/>
              </a:path>
            </a:pathLst>
          </a:custGeom>
          <a:solidFill>
            <a:schemeClr val="bg2">
              <a:alpha val="41000"/>
            </a:schemeClr>
          </a:solidFill>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0">
                <a:solidFill>
                  <a:schemeClr val="tx1"/>
                </a:solidFill>
              </a:rPr>
              <a:t>Remarque</a:t>
            </a:r>
            <a:endParaRPr lang="fr-FR" b="0">
              <a:solidFill>
                <a:schemeClr val="tx1"/>
              </a:solidFill>
            </a:endParaRPr>
          </a:p>
        </p:txBody>
      </p:sp>
      <p:sp>
        <p:nvSpPr>
          <p:cNvPr id="7" name="Footer Placeholder 4">
            <a:extLst>
              <a:ext uri="{FF2B5EF4-FFF2-40B4-BE49-F238E27FC236}">
                <a16:creationId xmlns:a16="http://schemas.microsoft.com/office/drawing/2014/main" id="{3D9CAF46-0969-438E-9596-6C2ED2E7DF1B}"/>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pic>
        <p:nvPicPr>
          <p:cNvPr id="8" name="Image 7" descr="C:\Users\jbc\AppData\Local\Temp\Lighthouse Filled-500-1.png">
            <a:extLst>
              <a:ext uri="{FF2B5EF4-FFF2-40B4-BE49-F238E27FC236}">
                <a16:creationId xmlns:a16="http://schemas.microsoft.com/office/drawing/2014/main" id="{65F9CB5D-7C13-445F-9A98-A27C90C8E5AB}"/>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rcRect/>
          <a:stretch>
            <a:fillRect/>
          </a:stretch>
        </p:blipFill>
        <p:spPr bwMode="auto">
          <a:xfrm>
            <a:off x="1097308" y="1225991"/>
            <a:ext cx="1800000" cy="1800000"/>
          </a:xfrm>
          <a:prstGeom prst="rect">
            <a:avLst/>
          </a:prstGeom>
          <a:noFill/>
          <a:ln>
            <a:noFill/>
          </a:ln>
        </p:spPr>
      </p:pic>
    </p:spTree>
    <p:extLst>
      <p:ext uri="{BB962C8B-B14F-4D97-AF65-F5344CB8AC3E}">
        <p14:creationId xmlns:p14="http://schemas.microsoft.com/office/powerpoint/2010/main" val="1787559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6_Titre de section">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4128C99-1C5B-4B1B-9474-7AA1CF12C308}"/>
              </a:ext>
            </a:extLst>
          </p:cNvPr>
          <p:cNvSpPr>
            <a:spLocks noGrp="1"/>
          </p:cNvSpPr>
          <p:nvPr>
            <p:ph idx="1" hasCustomPrompt="1"/>
          </p:nvPr>
        </p:nvSpPr>
        <p:spPr>
          <a:xfrm>
            <a:off x="4309403" y="1270000"/>
            <a:ext cx="7018020" cy="4351338"/>
          </a:xfrm>
          <a:prstGeom prst="rect">
            <a:avLst/>
          </a:prstGeom>
        </p:spPr>
        <p:txBody>
          <a:bodyP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400" b="1" kern="1200" baseline="0" dirty="0">
                <a:solidFill>
                  <a:schemeClr val="tx2"/>
                </a:solidFill>
                <a:latin typeface="+mn-lt"/>
                <a:ea typeface="+mn-ea"/>
                <a:cs typeface="+mn-cs"/>
              </a:defRPr>
            </a:lvl1pPr>
            <a:lvl2pPr marL="266700" indent="-177800" algn="l">
              <a:lnSpc>
                <a:spcPct val="100000"/>
              </a:lnSpc>
              <a:spcBef>
                <a:spcPts val="1200"/>
              </a:spcBef>
              <a:defRPr lang="en-US" sz="24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20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
        <p:nvSpPr>
          <p:cNvPr id="4" name="Rectangle 3">
            <a:extLst>
              <a:ext uri="{FF2B5EF4-FFF2-40B4-BE49-F238E27FC236}">
                <a16:creationId xmlns:a16="http://schemas.microsoft.com/office/drawing/2014/main" id="{341E51BA-6E9D-4FC1-888B-64343B44507F}"/>
              </a:ext>
            </a:extLst>
          </p:cNvPr>
          <p:cNvSpPr/>
          <p:nvPr userDrawn="1"/>
        </p:nvSpPr>
        <p:spPr>
          <a:xfrm>
            <a:off x="0" y="0"/>
            <a:ext cx="3962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le 13">
            <a:extLst>
              <a:ext uri="{FF2B5EF4-FFF2-40B4-BE49-F238E27FC236}">
                <a16:creationId xmlns:a16="http://schemas.microsoft.com/office/drawing/2014/main" id="{DCB26859-542A-4477-B073-D797B8905834}"/>
              </a:ext>
            </a:extLst>
          </p:cNvPr>
          <p:cNvSpPr txBox="1">
            <a:spLocks/>
          </p:cNvSpPr>
          <p:nvPr userDrawn="1"/>
        </p:nvSpPr>
        <p:spPr>
          <a:xfrm rot="21345072">
            <a:off x="-32801" y="3588289"/>
            <a:ext cx="4028004" cy="736061"/>
          </a:xfrm>
          <a:custGeom>
            <a:avLst/>
            <a:gdLst>
              <a:gd name="connsiteX0" fmla="*/ 4028004 w 4028004"/>
              <a:gd name="connsiteY0" fmla="*/ 0 h 736061"/>
              <a:gd name="connsiteX1" fmla="*/ 3973320 w 4028004"/>
              <a:gd name="connsiteY1" fmla="*/ 736061 h 736061"/>
              <a:gd name="connsiteX2" fmla="*/ 0 w 4028004"/>
              <a:gd name="connsiteY2" fmla="*/ 736061 h 736061"/>
              <a:gd name="connsiteX3" fmla="*/ 54683 w 4028004"/>
              <a:gd name="connsiteY3" fmla="*/ 0 h 736061"/>
            </a:gdLst>
            <a:ahLst/>
            <a:cxnLst>
              <a:cxn ang="0">
                <a:pos x="connsiteX0" y="connsiteY0"/>
              </a:cxn>
              <a:cxn ang="0">
                <a:pos x="connsiteX1" y="connsiteY1"/>
              </a:cxn>
              <a:cxn ang="0">
                <a:pos x="connsiteX2" y="connsiteY2"/>
              </a:cxn>
              <a:cxn ang="0">
                <a:pos x="connsiteX3" y="connsiteY3"/>
              </a:cxn>
            </a:cxnLst>
            <a:rect l="l" t="t" r="r" b="b"/>
            <a:pathLst>
              <a:path w="4028004" h="736061">
                <a:moveTo>
                  <a:pt x="4028004" y="0"/>
                </a:moveTo>
                <a:lnTo>
                  <a:pt x="3973320" y="736061"/>
                </a:lnTo>
                <a:lnTo>
                  <a:pt x="0" y="736061"/>
                </a:lnTo>
                <a:lnTo>
                  <a:pt x="54683" y="0"/>
                </a:lnTo>
                <a:close/>
              </a:path>
            </a:pathLst>
          </a:custGeom>
          <a:solidFill>
            <a:schemeClr val="bg2">
              <a:alpha val="41000"/>
            </a:schemeClr>
          </a:solidFill>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0">
                <a:solidFill>
                  <a:schemeClr val="tx1"/>
                </a:solidFill>
              </a:rPr>
              <a:t>Entrée </a:t>
            </a:r>
            <a:r>
              <a:rPr lang="en-US" sz="3600" b="0" err="1">
                <a:solidFill>
                  <a:schemeClr val="tx1"/>
                </a:solidFill>
              </a:rPr>
              <a:t>en</a:t>
            </a:r>
            <a:r>
              <a:rPr lang="en-US" sz="3600" b="0">
                <a:solidFill>
                  <a:schemeClr val="tx1"/>
                </a:solidFill>
              </a:rPr>
              <a:t> </a:t>
            </a:r>
            <a:r>
              <a:rPr lang="en-US" sz="3600" b="0" err="1">
                <a:solidFill>
                  <a:schemeClr val="tx1"/>
                </a:solidFill>
              </a:rPr>
              <a:t>vigueur</a:t>
            </a:r>
            <a:endParaRPr lang="fr-FR" b="0">
              <a:solidFill>
                <a:schemeClr val="tx1"/>
              </a:solidFill>
            </a:endParaRPr>
          </a:p>
        </p:txBody>
      </p:sp>
      <p:sp>
        <p:nvSpPr>
          <p:cNvPr id="7" name="Footer Placeholder 4">
            <a:extLst>
              <a:ext uri="{FF2B5EF4-FFF2-40B4-BE49-F238E27FC236}">
                <a16:creationId xmlns:a16="http://schemas.microsoft.com/office/drawing/2014/main" id="{F7FAB87A-59F1-426D-A372-2EA98C6F10E4}"/>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pic>
        <p:nvPicPr>
          <p:cNvPr id="8" name="Image 7" descr="C:\Users\jbc\AppData\Local\Temp\calendar-512.png">
            <a:extLst>
              <a:ext uri="{FF2B5EF4-FFF2-40B4-BE49-F238E27FC236}">
                <a16:creationId xmlns:a16="http://schemas.microsoft.com/office/drawing/2014/main" id="{C760A3B7-4049-4030-AD46-0D66E9A9B136}"/>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rcRect/>
          <a:stretch>
            <a:fillRect/>
          </a:stretch>
        </p:blipFill>
        <p:spPr bwMode="auto">
          <a:xfrm>
            <a:off x="849032" y="1270000"/>
            <a:ext cx="1800000" cy="1800000"/>
          </a:xfrm>
          <a:prstGeom prst="rect">
            <a:avLst/>
          </a:prstGeom>
          <a:noFill/>
          <a:ln>
            <a:noFill/>
          </a:ln>
        </p:spPr>
      </p:pic>
    </p:spTree>
    <p:extLst>
      <p:ext uri="{BB962C8B-B14F-4D97-AF65-F5344CB8AC3E}">
        <p14:creationId xmlns:p14="http://schemas.microsoft.com/office/powerpoint/2010/main" val="20875141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Titre de section">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5C915E4-B8FD-4462-A187-E81611E4F54E}"/>
              </a:ext>
            </a:extLst>
          </p:cNvPr>
          <p:cNvSpPr/>
          <p:nvPr userDrawn="1"/>
        </p:nvSpPr>
        <p:spPr>
          <a:xfrm>
            <a:off x="0" y="0"/>
            <a:ext cx="3962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13">
            <a:extLst>
              <a:ext uri="{FF2B5EF4-FFF2-40B4-BE49-F238E27FC236}">
                <a16:creationId xmlns:a16="http://schemas.microsoft.com/office/drawing/2014/main" id="{544971A6-8A7E-4178-8A4D-4FF653B58F6F}"/>
              </a:ext>
            </a:extLst>
          </p:cNvPr>
          <p:cNvSpPr txBox="1">
            <a:spLocks/>
          </p:cNvSpPr>
          <p:nvPr userDrawn="1"/>
        </p:nvSpPr>
        <p:spPr>
          <a:xfrm rot="21345072">
            <a:off x="-32801" y="3588289"/>
            <a:ext cx="4028004" cy="736061"/>
          </a:xfrm>
          <a:custGeom>
            <a:avLst/>
            <a:gdLst>
              <a:gd name="connsiteX0" fmla="*/ 4028004 w 4028004"/>
              <a:gd name="connsiteY0" fmla="*/ 0 h 736061"/>
              <a:gd name="connsiteX1" fmla="*/ 3973320 w 4028004"/>
              <a:gd name="connsiteY1" fmla="*/ 736061 h 736061"/>
              <a:gd name="connsiteX2" fmla="*/ 0 w 4028004"/>
              <a:gd name="connsiteY2" fmla="*/ 736061 h 736061"/>
              <a:gd name="connsiteX3" fmla="*/ 54683 w 4028004"/>
              <a:gd name="connsiteY3" fmla="*/ 0 h 736061"/>
            </a:gdLst>
            <a:ahLst/>
            <a:cxnLst>
              <a:cxn ang="0">
                <a:pos x="connsiteX0" y="connsiteY0"/>
              </a:cxn>
              <a:cxn ang="0">
                <a:pos x="connsiteX1" y="connsiteY1"/>
              </a:cxn>
              <a:cxn ang="0">
                <a:pos x="connsiteX2" y="connsiteY2"/>
              </a:cxn>
              <a:cxn ang="0">
                <a:pos x="connsiteX3" y="connsiteY3"/>
              </a:cxn>
            </a:cxnLst>
            <a:rect l="l" t="t" r="r" b="b"/>
            <a:pathLst>
              <a:path w="4028004" h="736061">
                <a:moveTo>
                  <a:pt x="4028004" y="0"/>
                </a:moveTo>
                <a:lnTo>
                  <a:pt x="3973320" y="736061"/>
                </a:lnTo>
                <a:lnTo>
                  <a:pt x="0" y="736061"/>
                </a:lnTo>
                <a:lnTo>
                  <a:pt x="54683" y="0"/>
                </a:lnTo>
                <a:close/>
              </a:path>
            </a:pathLst>
          </a:custGeom>
          <a:solidFill>
            <a:schemeClr val="bg2">
              <a:alpha val="41000"/>
            </a:schemeClr>
          </a:solidFill>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0">
                <a:solidFill>
                  <a:schemeClr val="tx1"/>
                </a:solidFill>
              </a:rPr>
              <a:t>Sanction</a:t>
            </a:r>
            <a:endParaRPr lang="fr-FR" b="0">
              <a:solidFill>
                <a:schemeClr val="tx1"/>
              </a:solidFill>
            </a:endParaRPr>
          </a:p>
        </p:txBody>
      </p:sp>
      <p:sp>
        <p:nvSpPr>
          <p:cNvPr id="6" name="Footer Placeholder 4">
            <a:extLst>
              <a:ext uri="{FF2B5EF4-FFF2-40B4-BE49-F238E27FC236}">
                <a16:creationId xmlns:a16="http://schemas.microsoft.com/office/drawing/2014/main" id="{4A4D034D-AFC7-42B3-8191-AAA59A7A0E5E}"/>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7" name="Content Placeholder 2">
            <a:extLst>
              <a:ext uri="{FF2B5EF4-FFF2-40B4-BE49-F238E27FC236}">
                <a16:creationId xmlns:a16="http://schemas.microsoft.com/office/drawing/2014/main" id="{F96237F0-3A11-4618-B637-659075C61C1F}"/>
              </a:ext>
            </a:extLst>
          </p:cNvPr>
          <p:cNvSpPr>
            <a:spLocks noGrp="1"/>
          </p:cNvSpPr>
          <p:nvPr>
            <p:ph idx="1" hasCustomPrompt="1"/>
          </p:nvPr>
        </p:nvSpPr>
        <p:spPr>
          <a:xfrm>
            <a:off x="4335780" y="1270000"/>
            <a:ext cx="7018020" cy="4351338"/>
          </a:xfrm>
          <a:prstGeom prst="rect">
            <a:avLst/>
          </a:prstGeom>
        </p:spPr>
        <p:txBody>
          <a:bodyP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400" b="1" kern="1200" baseline="0" dirty="0">
                <a:solidFill>
                  <a:schemeClr val="tx2"/>
                </a:solidFill>
                <a:latin typeface="+mn-lt"/>
                <a:ea typeface="+mn-ea"/>
                <a:cs typeface="+mn-cs"/>
              </a:defRPr>
            </a:lvl1pPr>
            <a:lvl2pPr marL="266700" indent="-177800" algn="l">
              <a:lnSpc>
                <a:spcPct val="100000"/>
              </a:lnSpc>
              <a:spcBef>
                <a:spcPts val="1200"/>
              </a:spcBef>
              <a:defRPr lang="en-US" sz="24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20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pic>
        <p:nvPicPr>
          <p:cNvPr id="8" name="Image 7" descr="C:\Users\jbc\AppData\Local\Temp\Conflict-500.png">
            <a:extLst>
              <a:ext uri="{FF2B5EF4-FFF2-40B4-BE49-F238E27FC236}">
                <a16:creationId xmlns:a16="http://schemas.microsoft.com/office/drawing/2014/main" id="{00D216C9-1FBC-4E5C-8A5A-AB25755AD66A}"/>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rcRect/>
          <a:stretch>
            <a:fillRect/>
          </a:stretch>
        </p:blipFill>
        <p:spPr bwMode="auto">
          <a:xfrm>
            <a:off x="1081200" y="1454359"/>
            <a:ext cx="1800000" cy="1800000"/>
          </a:xfrm>
          <a:prstGeom prst="rect">
            <a:avLst/>
          </a:prstGeom>
          <a:noFill/>
          <a:ln>
            <a:noFill/>
          </a:ln>
        </p:spPr>
      </p:pic>
    </p:spTree>
    <p:extLst>
      <p:ext uri="{BB962C8B-B14F-4D97-AF65-F5344CB8AC3E}">
        <p14:creationId xmlns:p14="http://schemas.microsoft.com/office/powerpoint/2010/main" val="107704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D48BDF-43E2-41D0-881A-FB1F590FFD2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86693E1-8BB8-499B-B578-34F1337876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6E42F80-0C82-4702-AC2D-33C89C4AC67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3F397B8-2073-4685-91EE-C75D2B2FE5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1F24882-FCD5-4A89-8BA6-6123A810A0DE}"/>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E3F5F6B-59BA-428D-89E8-3A07EBCAC403}"/>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9F0D611C-5954-49F5-B71C-7CF96E003AF2}"/>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144C786-8C53-487C-B89A-7D0DB8A319B5}"/>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14283536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4_Titre de section">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1FB41AA-D0CC-4B12-BC40-136279F18106}"/>
              </a:ext>
            </a:extLst>
          </p:cNvPr>
          <p:cNvSpPr/>
          <p:nvPr userDrawn="1"/>
        </p:nvSpPr>
        <p:spPr>
          <a:xfrm>
            <a:off x="0" y="0"/>
            <a:ext cx="3962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13">
            <a:extLst>
              <a:ext uri="{FF2B5EF4-FFF2-40B4-BE49-F238E27FC236}">
                <a16:creationId xmlns:a16="http://schemas.microsoft.com/office/drawing/2014/main" id="{BA70520F-3621-4BF1-B007-BDA1994C1415}"/>
              </a:ext>
            </a:extLst>
          </p:cNvPr>
          <p:cNvSpPr txBox="1">
            <a:spLocks/>
          </p:cNvSpPr>
          <p:nvPr userDrawn="1"/>
        </p:nvSpPr>
        <p:spPr>
          <a:xfrm rot="21345072">
            <a:off x="-32801" y="3588289"/>
            <a:ext cx="4028004" cy="736061"/>
          </a:xfrm>
          <a:custGeom>
            <a:avLst/>
            <a:gdLst>
              <a:gd name="connsiteX0" fmla="*/ 4028004 w 4028004"/>
              <a:gd name="connsiteY0" fmla="*/ 0 h 736061"/>
              <a:gd name="connsiteX1" fmla="*/ 3973320 w 4028004"/>
              <a:gd name="connsiteY1" fmla="*/ 736061 h 736061"/>
              <a:gd name="connsiteX2" fmla="*/ 0 w 4028004"/>
              <a:gd name="connsiteY2" fmla="*/ 736061 h 736061"/>
              <a:gd name="connsiteX3" fmla="*/ 54683 w 4028004"/>
              <a:gd name="connsiteY3" fmla="*/ 0 h 736061"/>
            </a:gdLst>
            <a:ahLst/>
            <a:cxnLst>
              <a:cxn ang="0">
                <a:pos x="connsiteX0" y="connsiteY0"/>
              </a:cxn>
              <a:cxn ang="0">
                <a:pos x="connsiteX1" y="connsiteY1"/>
              </a:cxn>
              <a:cxn ang="0">
                <a:pos x="connsiteX2" y="connsiteY2"/>
              </a:cxn>
              <a:cxn ang="0">
                <a:pos x="connsiteX3" y="connsiteY3"/>
              </a:cxn>
            </a:cxnLst>
            <a:rect l="l" t="t" r="r" b="b"/>
            <a:pathLst>
              <a:path w="4028004" h="736061">
                <a:moveTo>
                  <a:pt x="4028004" y="0"/>
                </a:moveTo>
                <a:lnTo>
                  <a:pt x="3973320" y="736061"/>
                </a:lnTo>
                <a:lnTo>
                  <a:pt x="0" y="736061"/>
                </a:lnTo>
                <a:lnTo>
                  <a:pt x="54683" y="0"/>
                </a:lnTo>
                <a:close/>
              </a:path>
            </a:pathLst>
          </a:custGeom>
          <a:solidFill>
            <a:schemeClr val="bg2">
              <a:alpha val="41000"/>
            </a:schemeClr>
          </a:solidFill>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0" kern="1200" err="1">
                <a:solidFill>
                  <a:schemeClr val="tx1"/>
                </a:solidFill>
                <a:latin typeface="+mj-lt"/>
                <a:ea typeface="+mj-ea"/>
                <a:cs typeface="+mj-cs"/>
              </a:rPr>
              <a:t>Synthèse</a:t>
            </a:r>
            <a:endParaRPr lang="fr-FR" sz="3600" b="0" kern="1200">
              <a:solidFill>
                <a:schemeClr val="tx1"/>
              </a:solidFill>
              <a:latin typeface="+mj-lt"/>
              <a:ea typeface="+mj-ea"/>
              <a:cs typeface="+mj-cs"/>
            </a:endParaRPr>
          </a:p>
        </p:txBody>
      </p:sp>
      <p:sp>
        <p:nvSpPr>
          <p:cNvPr id="11" name="Footer Placeholder 4">
            <a:extLst>
              <a:ext uri="{FF2B5EF4-FFF2-40B4-BE49-F238E27FC236}">
                <a16:creationId xmlns:a16="http://schemas.microsoft.com/office/drawing/2014/main" id="{01777EE7-105F-4526-BC1E-987098C5CB65}"/>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12" name="Content Placeholder 2">
            <a:extLst>
              <a:ext uri="{FF2B5EF4-FFF2-40B4-BE49-F238E27FC236}">
                <a16:creationId xmlns:a16="http://schemas.microsoft.com/office/drawing/2014/main" id="{95DD2617-669D-4D3F-86D5-F52A5D24DFD4}"/>
              </a:ext>
            </a:extLst>
          </p:cNvPr>
          <p:cNvSpPr>
            <a:spLocks noGrp="1"/>
          </p:cNvSpPr>
          <p:nvPr>
            <p:ph idx="1" hasCustomPrompt="1"/>
          </p:nvPr>
        </p:nvSpPr>
        <p:spPr>
          <a:xfrm>
            <a:off x="4335780" y="1270000"/>
            <a:ext cx="7018020" cy="4351338"/>
          </a:xfrm>
          <a:prstGeom prst="rect">
            <a:avLst/>
          </a:prstGeom>
        </p:spPr>
        <p:txBody>
          <a:bodyPr/>
          <a:lstStyle>
            <a:lvl1pPr marL="0" indent="0" algn="l" defTabSz="914400" rtl="0" eaLnBrk="1" latinLnBrk="0" hangingPunct="1">
              <a:lnSpc>
                <a:spcPct val="90000"/>
              </a:lnSpc>
              <a:spcBef>
                <a:spcPts val="2400"/>
              </a:spcBef>
              <a:buClr>
                <a:schemeClr val="bg1"/>
              </a:buClr>
              <a:buFont typeface="Arial" panose="020B0604020202020204" pitchFamily="34" charset="0"/>
              <a:buNone/>
              <a:defRPr lang="en-US" sz="2400" b="1" kern="1200" baseline="0" dirty="0">
                <a:solidFill>
                  <a:schemeClr val="tx2"/>
                </a:solidFill>
                <a:latin typeface="+mn-lt"/>
                <a:ea typeface="+mn-ea"/>
                <a:cs typeface="+mn-cs"/>
              </a:defRPr>
            </a:lvl1pPr>
            <a:lvl2pPr marL="266700" indent="-177800" algn="l">
              <a:spcBef>
                <a:spcPts val="1200"/>
              </a:spcBef>
              <a:defRPr lang="en-US" sz="2400" kern="1200" dirty="0">
                <a:solidFill>
                  <a:schemeClr val="tx1"/>
                </a:solidFill>
                <a:latin typeface="+mn-lt"/>
                <a:ea typeface="+mn-ea"/>
                <a:cs typeface="+mn-cs"/>
              </a:defRPr>
            </a:lvl2pPr>
            <a:lvl3pPr marL="358775" indent="-176213" algn="l" defTabSz="914400" rtl="0" eaLnBrk="1" latinLnBrk="0" hangingPunct="1">
              <a:lnSpc>
                <a:spcPct val="90000"/>
              </a:lnSpc>
              <a:spcBef>
                <a:spcPts val="600"/>
              </a:spcBef>
              <a:buSzPct val="80000"/>
              <a:buFont typeface="Wingdings" panose="05000000000000000000" pitchFamily="2" charset="2"/>
              <a:buChar char="à"/>
              <a:defRPr lang="en-US" sz="20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pic>
        <p:nvPicPr>
          <p:cNvPr id="13" name="Image 12">
            <a:extLst>
              <a:ext uri="{FF2B5EF4-FFF2-40B4-BE49-F238E27FC236}">
                <a16:creationId xmlns:a16="http://schemas.microsoft.com/office/drawing/2014/main" id="{5F46BDC4-63C8-4FB6-B638-20B5063E5C2A}"/>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1081200" y="1270000"/>
            <a:ext cx="1800000" cy="1800000"/>
          </a:xfrm>
          <a:prstGeom prst="rect">
            <a:avLst/>
          </a:prstGeom>
        </p:spPr>
      </p:pic>
    </p:spTree>
    <p:extLst>
      <p:ext uri="{BB962C8B-B14F-4D97-AF65-F5344CB8AC3E}">
        <p14:creationId xmlns:p14="http://schemas.microsoft.com/office/powerpoint/2010/main" val="39424264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3_Titre de se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B07E7A-542B-4EBF-9833-C4747CBD9636}"/>
              </a:ext>
            </a:extLst>
          </p:cNvPr>
          <p:cNvSpPr/>
          <p:nvPr userDrawn="1"/>
        </p:nvSpPr>
        <p:spPr>
          <a:xfrm>
            <a:off x="0" y="0"/>
            <a:ext cx="3962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le 13">
            <a:extLst>
              <a:ext uri="{FF2B5EF4-FFF2-40B4-BE49-F238E27FC236}">
                <a16:creationId xmlns:a16="http://schemas.microsoft.com/office/drawing/2014/main" id="{9327DB3B-7532-45B8-9F41-DBC08F179C20}"/>
              </a:ext>
            </a:extLst>
          </p:cNvPr>
          <p:cNvSpPr txBox="1">
            <a:spLocks/>
          </p:cNvSpPr>
          <p:nvPr userDrawn="1"/>
        </p:nvSpPr>
        <p:spPr>
          <a:xfrm rot="21345072">
            <a:off x="-32801" y="3588289"/>
            <a:ext cx="4028004" cy="736061"/>
          </a:xfrm>
          <a:custGeom>
            <a:avLst/>
            <a:gdLst>
              <a:gd name="connsiteX0" fmla="*/ 4028004 w 4028004"/>
              <a:gd name="connsiteY0" fmla="*/ 0 h 736061"/>
              <a:gd name="connsiteX1" fmla="*/ 3973320 w 4028004"/>
              <a:gd name="connsiteY1" fmla="*/ 736061 h 736061"/>
              <a:gd name="connsiteX2" fmla="*/ 0 w 4028004"/>
              <a:gd name="connsiteY2" fmla="*/ 736061 h 736061"/>
              <a:gd name="connsiteX3" fmla="*/ 54683 w 4028004"/>
              <a:gd name="connsiteY3" fmla="*/ 0 h 736061"/>
            </a:gdLst>
            <a:ahLst/>
            <a:cxnLst>
              <a:cxn ang="0">
                <a:pos x="connsiteX0" y="connsiteY0"/>
              </a:cxn>
              <a:cxn ang="0">
                <a:pos x="connsiteX1" y="connsiteY1"/>
              </a:cxn>
              <a:cxn ang="0">
                <a:pos x="connsiteX2" y="connsiteY2"/>
              </a:cxn>
              <a:cxn ang="0">
                <a:pos x="connsiteX3" y="connsiteY3"/>
              </a:cxn>
            </a:cxnLst>
            <a:rect l="l" t="t" r="r" b="b"/>
            <a:pathLst>
              <a:path w="4028004" h="736061">
                <a:moveTo>
                  <a:pt x="4028004" y="0"/>
                </a:moveTo>
                <a:lnTo>
                  <a:pt x="3973320" y="736061"/>
                </a:lnTo>
                <a:lnTo>
                  <a:pt x="0" y="736061"/>
                </a:lnTo>
                <a:lnTo>
                  <a:pt x="54683" y="0"/>
                </a:lnTo>
                <a:close/>
              </a:path>
            </a:pathLst>
          </a:custGeom>
          <a:solidFill>
            <a:schemeClr val="bg2">
              <a:alpha val="41000"/>
            </a:schemeClr>
          </a:solidFill>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0" kern="1200" err="1">
                <a:solidFill>
                  <a:schemeClr val="tx1"/>
                </a:solidFill>
                <a:latin typeface="+mj-lt"/>
                <a:ea typeface="+mj-ea"/>
                <a:cs typeface="+mj-cs"/>
              </a:rPr>
              <a:t>Pratique</a:t>
            </a:r>
            <a:endParaRPr lang="fr-FR" sz="3600" b="0" kern="1200">
              <a:solidFill>
                <a:schemeClr val="tx1"/>
              </a:solidFill>
              <a:latin typeface="+mj-lt"/>
              <a:ea typeface="+mj-ea"/>
              <a:cs typeface="+mj-cs"/>
            </a:endParaRPr>
          </a:p>
        </p:txBody>
      </p:sp>
      <p:sp>
        <p:nvSpPr>
          <p:cNvPr id="6" name="Footer Placeholder 4">
            <a:extLst>
              <a:ext uri="{FF2B5EF4-FFF2-40B4-BE49-F238E27FC236}">
                <a16:creationId xmlns:a16="http://schemas.microsoft.com/office/drawing/2014/main" id="{FDDEB0E0-0224-474F-A3CA-DCCE7D36C93E}"/>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7" name="Content Placeholder 2">
            <a:extLst>
              <a:ext uri="{FF2B5EF4-FFF2-40B4-BE49-F238E27FC236}">
                <a16:creationId xmlns:a16="http://schemas.microsoft.com/office/drawing/2014/main" id="{6BB0C1FF-22AE-4B44-B461-E58ADFF3FAE5}"/>
              </a:ext>
            </a:extLst>
          </p:cNvPr>
          <p:cNvSpPr>
            <a:spLocks noGrp="1"/>
          </p:cNvSpPr>
          <p:nvPr>
            <p:ph idx="1" hasCustomPrompt="1"/>
          </p:nvPr>
        </p:nvSpPr>
        <p:spPr>
          <a:xfrm>
            <a:off x="4335780" y="1270000"/>
            <a:ext cx="7018020" cy="4351338"/>
          </a:xfrm>
          <a:prstGeom prst="rect">
            <a:avLst/>
          </a:prstGeom>
        </p:spPr>
        <p:txBody>
          <a:bodyP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400" b="1" kern="1200" baseline="0" dirty="0">
                <a:solidFill>
                  <a:schemeClr val="tx2"/>
                </a:solidFill>
                <a:latin typeface="+mn-lt"/>
                <a:ea typeface="+mn-ea"/>
                <a:cs typeface="+mn-cs"/>
              </a:defRPr>
            </a:lvl1pPr>
            <a:lvl2pPr marL="266700" indent="-177800" algn="l">
              <a:lnSpc>
                <a:spcPct val="100000"/>
              </a:lnSpc>
              <a:spcBef>
                <a:spcPts val="1200"/>
              </a:spcBef>
              <a:defRPr lang="en-US" sz="24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20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pic>
        <p:nvPicPr>
          <p:cNvPr id="8" name="Image 7" descr="C:\Users\jbc\AppData\Local\Temp\Work-500.png">
            <a:extLst>
              <a:ext uri="{FF2B5EF4-FFF2-40B4-BE49-F238E27FC236}">
                <a16:creationId xmlns:a16="http://schemas.microsoft.com/office/drawing/2014/main" id="{A032CFC6-7739-4673-B912-36DA111C8A27}"/>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rcRect/>
          <a:stretch>
            <a:fillRect/>
          </a:stretch>
        </p:blipFill>
        <p:spPr bwMode="auto">
          <a:xfrm>
            <a:off x="1081200" y="1454359"/>
            <a:ext cx="1800000" cy="1800000"/>
          </a:xfrm>
          <a:prstGeom prst="rect">
            <a:avLst/>
          </a:prstGeom>
          <a:noFill/>
          <a:ln>
            <a:noFill/>
          </a:ln>
        </p:spPr>
      </p:pic>
    </p:spTree>
    <p:extLst>
      <p:ext uri="{BB962C8B-B14F-4D97-AF65-F5344CB8AC3E}">
        <p14:creationId xmlns:p14="http://schemas.microsoft.com/office/powerpoint/2010/main" val="4026259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_Titre de se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4FE029-E055-43FB-895D-ABE8F4CC4A8F}"/>
              </a:ext>
            </a:extLst>
          </p:cNvPr>
          <p:cNvSpPr/>
          <p:nvPr userDrawn="1"/>
        </p:nvSpPr>
        <p:spPr>
          <a:xfrm>
            <a:off x="0" y="0"/>
            <a:ext cx="3962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oter Placeholder 4">
            <a:extLst>
              <a:ext uri="{FF2B5EF4-FFF2-40B4-BE49-F238E27FC236}">
                <a16:creationId xmlns:a16="http://schemas.microsoft.com/office/drawing/2014/main" id="{3F269BD2-03FD-45DF-BAF1-3A8B3EF7CE71}"/>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5" name="Title 13">
            <a:extLst>
              <a:ext uri="{FF2B5EF4-FFF2-40B4-BE49-F238E27FC236}">
                <a16:creationId xmlns:a16="http://schemas.microsoft.com/office/drawing/2014/main" id="{29AA076A-9345-4EDA-A316-4C7C7F0A8942}"/>
              </a:ext>
            </a:extLst>
          </p:cNvPr>
          <p:cNvSpPr txBox="1">
            <a:spLocks/>
          </p:cNvSpPr>
          <p:nvPr userDrawn="1"/>
        </p:nvSpPr>
        <p:spPr>
          <a:xfrm rot="21345072">
            <a:off x="-32801" y="3588289"/>
            <a:ext cx="4028004" cy="736061"/>
          </a:xfrm>
          <a:custGeom>
            <a:avLst/>
            <a:gdLst>
              <a:gd name="connsiteX0" fmla="*/ 4028004 w 4028004"/>
              <a:gd name="connsiteY0" fmla="*/ 0 h 736061"/>
              <a:gd name="connsiteX1" fmla="*/ 3973320 w 4028004"/>
              <a:gd name="connsiteY1" fmla="*/ 736061 h 736061"/>
              <a:gd name="connsiteX2" fmla="*/ 0 w 4028004"/>
              <a:gd name="connsiteY2" fmla="*/ 736061 h 736061"/>
              <a:gd name="connsiteX3" fmla="*/ 54683 w 4028004"/>
              <a:gd name="connsiteY3" fmla="*/ 0 h 736061"/>
            </a:gdLst>
            <a:ahLst/>
            <a:cxnLst>
              <a:cxn ang="0">
                <a:pos x="connsiteX0" y="connsiteY0"/>
              </a:cxn>
              <a:cxn ang="0">
                <a:pos x="connsiteX1" y="connsiteY1"/>
              </a:cxn>
              <a:cxn ang="0">
                <a:pos x="connsiteX2" y="connsiteY2"/>
              </a:cxn>
              <a:cxn ang="0">
                <a:pos x="connsiteX3" y="connsiteY3"/>
              </a:cxn>
            </a:cxnLst>
            <a:rect l="l" t="t" r="r" b="b"/>
            <a:pathLst>
              <a:path w="4028004" h="736061">
                <a:moveTo>
                  <a:pt x="4028004" y="0"/>
                </a:moveTo>
                <a:lnTo>
                  <a:pt x="3973320" y="736061"/>
                </a:lnTo>
                <a:lnTo>
                  <a:pt x="0" y="736061"/>
                </a:lnTo>
                <a:lnTo>
                  <a:pt x="54683" y="0"/>
                </a:lnTo>
                <a:close/>
              </a:path>
            </a:pathLst>
          </a:custGeom>
          <a:solidFill>
            <a:schemeClr val="bg2">
              <a:alpha val="41000"/>
            </a:schemeClr>
          </a:solidFill>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0" kern="1200" err="1">
                <a:solidFill>
                  <a:schemeClr val="tx1"/>
                </a:solidFill>
                <a:latin typeface="+mj-lt"/>
                <a:ea typeface="+mj-ea"/>
                <a:cs typeface="+mj-cs"/>
              </a:rPr>
              <a:t>Exemple</a:t>
            </a:r>
            <a:endParaRPr lang="fr-FR" sz="3600" b="0" kern="1200">
              <a:solidFill>
                <a:schemeClr val="tx1"/>
              </a:solidFill>
              <a:latin typeface="+mj-lt"/>
              <a:ea typeface="+mj-ea"/>
              <a:cs typeface="+mj-cs"/>
            </a:endParaRPr>
          </a:p>
        </p:txBody>
      </p:sp>
      <p:grpSp>
        <p:nvGrpSpPr>
          <p:cNvPr id="6" name="Group 4">
            <a:extLst>
              <a:ext uri="{FF2B5EF4-FFF2-40B4-BE49-F238E27FC236}">
                <a16:creationId xmlns:a16="http://schemas.microsoft.com/office/drawing/2014/main" id="{4F0B9001-363B-4990-8636-55355A34B856}"/>
              </a:ext>
            </a:extLst>
          </p:cNvPr>
          <p:cNvGrpSpPr>
            <a:grpSpLocks noChangeAspect="1"/>
          </p:cNvGrpSpPr>
          <p:nvPr userDrawn="1"/>
        </p:nvGrpSpPr>
        <p:grpSpPr bwMode="auto">
          <a:xfrm rot="2329525">
            <a:off x="1634331" y="820168"/>
            <a:ext cx="979488" cy="2327275"/>
            <a:chOff x="936" y="458"/>
            <a:chExt cx="617" cy="1466"/>
          </a:xfrm>
          <a:solidFill>
            <a:schemeClr val="bg1"/>
          </a:solidFill>
          <a:effectLst>
            <a:outerShdw blurRad="63500" sx="102000" sy="102000" algn="ctr" rotWithShape="0">
              <a:prstClr val="black">
                <a:alpha val="86000"/>
              </a:prstClr>
            </a:outerShdw>
          </a:effectLst>
        </p:grpSpPr>
        <p:sp>
          <p:nvSpPr>
            <p:cNvPr id="7" name="Freeform 6">
              <a:extLst>
                <a:ext uri="{FF2B5EF4-FFF2-40B4-BE49-F238E27FC236}">
                  <a16:creationId xmlns:a16="http://schemas.microsoft.com/office/drawing/2014/main" id="{1D8E2748-4B47-4FDC-A0A8-0087C7B0E9A6}"/>
                </a:ext>
              </a:extLst>
            </p:cNvPr>
            <p:cNvSpPr>
              <a:spLocks noEditPoints="1"/>
            </p:cNvSpPr>
            <p:nvPr/>
          </p:nvSpPr>
          <p:spPr bwMode="auto">
            <a:xfrm>
              <a:off x="936" y="768"/>
              <a:ext cx="617" cy="1156"/>
            </a:xfrm>
            <a:custGeom>
              <a:avLst/>
              <a:gdLst>
                <a:gd name="T0" fmla="*/ 659 w 1851"/>
                <a:gd name="T1" fmla="*/ 1925 h 3469"/>
                <a:gd name="T2" fmla="*/ 1192 w 1851"/>
                <a:gd name="T3" fmla="*/ 348 h 3469"/>
                <a:gd name="T4" fmla="*/ 174 w 1851"/>
                <a:gd name="T5" fmla="*/ 0 h 3469"/>
                <a:gd name="T6" fmla="*/ 1712 w 1851"/>
                <a:gd name="T7" fmla="*/ 4 h 3469"/>
                <a:gd name="T8" fmla="*/ 1774 w 1851"/>
                <a:gd name="T9" fmla="*/ 30 h 3469"/>
                <a:gd name="T10" fmla="*/ 1822 w 1851"/>
                <a:gd name="T11" fmla="*/ 77 h 3469"/>
                <a:gd name="T12" fmla="*/ 1847 w 1851"/>
                <a:gd name="T13" fmla="*/ 140 h 3469"/>
                <a:gd name="T14" fmla="*/ 1847 w 1851"/>
                <a:gd name="T15" fmla="*/ 210 h 3469"/>
                <a:gd name="T16" fmla="*/ 1822 w 1851"/>
                <a:gd name="T17" fmla="*/ 271 h 3469"/>
                <a:gd name="T18" fmla="*/ 1774 w 1851"/>
                <a:gd name="T19" fmla="*/ 318 h 3469"/>
                <a:gd name="T20" fmla="*/ 1712 w 1851"/>
                <a:gd name="T21" fmla="*/ 344 h 3469"/>
                <a:gd name="T22" fmla="*/ 1552 w 1851"/>
                <a:gd name="T23" fmla="*/ 348 h 3469"/>
                <a:gd name="T24" fmla="*/ 1548 w 1851"/>
                <a:gd name="T25" fmla="*/ 2915 h 3469"/>
                <a:gd name="T26" fmla="*/ 1516 w 1851"/>
                <a:gd name="T27" fmla="*/ 3053 h 3469"/>
                <a:gd name="T28" fmla="*/ 1455 w 1851"/>
                <a:gd name="T29" fmla="*/ 3178 h 3469"/>
                <a:gd name="T30" fmla="*/ 1368 w 1851"/>
                <a:gd name="T31" fmla="*/ 3286 h 3469"/>
                <a:gd name="T32" fmla="*/ 1261 w 1851"/>
                <a:gd name="T33" fmla="*/ 3371 h 3469"/>
                <a:gd name="T34" fmla="*/ 1137 w 1851"/>
                <a:gd name="T35" fmla="*/ 3432 h 3469"/>
                <a:gd name="T36" fmla="*/ 999 w 1851"/>
                <a:gd name="T37" fmla="*/ 3465 h 3469"/>
                <a:gd name="T38" fmla="*/ 852 w 1851"/>
                <a:gd name="T39" fmla="*/ 3465 h 3469"/>
                <a:gd name="T40" fmla="*/ 714 w 1851"/>
                <a:gd name="T41" fmla="*/ 3432 h 3469"/>
                <a:gd name="T42" fmla="*/ 590 w 1851"/>
                <a:gd name="T43" fmla="*/ 3371 h 3469"/>
                <a:gd name="T44" fmla="*/ 483 w 1851"/>
                <a:gd name="T45" fmla="*/ 3286 h 3469"/>
                <a:gd name="T46" fmla="*/ 396 w 1851"/>
                <a:gd name="T47" fmla="*/ 3178 h 3469"/>
                <a:gd name="T48" fmla="*/ 335 w 1851"/>
                <a:gd name="T49" fmla="*/ 3053 h 3469"/>
                <a:gd name="T50" fmla="*/ 303 w 1851"/>
                <a:gd name="T51" fmla="*/ 2915 h 3469"/>
                <a:gd name="T52" fmla="*/ 299 w 1851"/>
                <a:gd name="T53" fmla="*/ 348 h 3469"/>
                <a:gd name="T54" fmla="*/ 139 w 1851"/>
                <a:gd name="T55" fmla="*/ 345 h 3469"/>
                <a:gd name="T56" fmla="*/ 77 w 1851"/>
                <a:gd name="T57" fmla="*/ 318 h 3469"/>
                <a:gd name="T58" fmla="*/ 29 w 1851"/>
                <a:gd name="T59" fmla="*/ 271 h 3469"/>
                <a:gd name="T60" fmla="*/ 4 w 1851"/>
                <a:gd name="T61" fmla="*/ 210 h 3469"/>
                <a:gd name="T62" fmla="*/ 4 w 1851"/>
                <a:gd name="T63" fmla="*/ 140 h 3469"/>
                <a:gd name="T64" fmla="*/ 29 w 1851"/>
                <a:gd name="T65" fmla="*/ 77 h 3469"/>
                <a:gd name="T66" fmla="*/ 77 w 1851"/>
                <a:gd name="T67" fmla="*/ 30 h 3469"/>
                <a:gd name="T68" fmla="*/ 139 w 1851"/>
                <a:gd name="T69" fmla="*/ 4 h 3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51" h="3469">
                  <a:moveTo>
                    <a:pt x="659" y="348"/>
                  </a:moveTo>
                  <a:lnTo>
                    <a:pt x="659" y="1925"/>
                  </a:lnTo>
                  <a:lnTo>
                    <a:pt x="1192" y="1925"/>
                  </a:lnTo>
                  <a:lnTo>
                    <a:pt x="1192" y="348"/>
                  </a:lnTo>
                  <a:lnTo>
                    <a:pt x="659" y="348"/>
                  </a:lnTo>
                  <a:close/>
                  <a:moveTo>
                    <a:pt x="174" y="0"/>
                  </a:moveTo>
                  <a:lnTo>
                    <a:pt x="1677" y="0"/>
                  </a:lnTo>
                  <a:lnTo>
                    <a:pt x="1712" y="4"/>
                  </a:lnTo>
                  <a:lnTo>
                    <a:pt x="1744" y="14"/>
                  </a:lnTo>
                  <a:lnTo>
                    <a:pt x="1774" y="30"/>
                  </a:lnTo>
                  <a:lnTo>
                    <a:pt x="1800" y="52"/>
                  </a:lnTo>
                  <a:lnTo>
                    <a:pt x="1822" y="77"/>
                  </a:lnTo>
                  <a:lnTo>
                    <a:pt x="1838" y="107"/>
                  </a:lnTo>
                  <a:lnTo>
                    <a:pt x="1847" y="140"/>
                  </a:lnTo>
                  <a:lnTo>
                    <a:pt x="1851" y="175"/>
                  </a:lnTo>
                  <a:lnTo>
                    <a:pt x="1847" y="210"/>
                  </a:lnTo>
                  <a:lnTo>
                    <a:pt x="1838" y="242"/>
                  </a:lnTo>
                  <a:lnTo>
                    <a:pt x="1822" y="271"/>
                  </a:lnTo>
                  <a:lnTo>
                    <a:pt x="1800" y="297"/>
                  </a:lnTo>
                  <a:lnTo>
                    <a:pt x="1774" y="318"/>
                  </a:lnTo>
                  <a:lnTo>
                    <a:pt x="1744" y="334"/>
                  </a:lnTo>
                  <a:lnTo>
                    <a:pt x="1712" y="344"/>
                  </a:lnTo>
                  <a:lnTo>
                    <a:pt x="1677" y="348"/>
                  </a:lnTo>
                  <a:lnTo>
                    <a:pt x="1552" y="348"/>
                  </a:lnTo>
                  <a:lnTo>
                    <a:pt x="1552" y="2842"/>
                  </a:lnTo>
                  <a:lnTo>
                    <a:pt x="1548" y="2915"/>
                  </a:lnTo>
                  <a:lnTo>
                    <a:pt x="1536" y="2986"/>
                  </a:lnTo>
                  <a:lnTo>
                    <a:pt x="1516" y="3053"/>
                  </a:lnTo>
                  <a:lnTo>
                    <a:pt x="1489" y="3118"/>
                  </a:lnTo>
                  <a:lnTo>
                    <a:pt x="1455" y="3178"/>
                  </a:lnTo>
                  <a:lnTo>
                    <a:pt x="1414" y="3235"/>
                  </a:lnTo>
                  <a:lnTo>
                    <a:pt x="1368" y="3286"/>
                  </a:lnTo>
                  <a:lnTo>
                    <a:pt x="1317" y="3331"/>
                  </a:lnTo>
                  <a:lnTo>
                    <a:pt x="1261" y="3371"/>
                  </a:lnTo>
                  <a:lnTo>
                    <a:pt x="1200" y="3405"/>
                  </a:lnTo>
                  <a:lnTo>
                    <a:pt x="1137" y="3432"/>
                  </a:lnTo>
                  <a:lnTo>
                    <a:pt x="1069" y="3452"/>
                  </a:lnTo>
                  <a:lnTo>
                    <a:pt x="999" y="3465"/>
                  </a:lnTo>
                  <a:lnTo>
                    <a:pt x="925" y="3469"/>
                  </a:lnTo>
                  <a:lnTo>
                    <a:pt x="852" y="3465"/>
                  </a:lnTo>
                  <a:lnTo>
                    <a:pt x="782" y="3452"/>
                  </a:lnTo>
                  <a:lnTo>
                    <a:pt x="714" y="3432"/>
                  </a:lnTo>
                  <a:lnTo>
                    <a:pt x="651" y="3405"/>
                  </a:lnTo>
                  <a:lnTo>
                    <a:pt x="590" y="3371"/>
                  </a:lnTo>
                  <a:lnTo>
                    <a:pt x="534" y="3331"/>
                  </a:lnTo>
                  <a:lnTo>
                    <a:pt x="483" y="3286"/>
                  </a:lnTo>
                  <a:lnTo>
                    <a:pt x="437" y="3235"/>
                  </a:lnTo>
                  <a:lnTo>
                    <a:pt x="396" y="3178"/>
                  </a:lnTo>
                  <a:lnTo>
                    <a:pt x="362" y="3118"/>
                  </a:lnTo>
                  <a:lnTo>
                    <a:pt x="335" y="3053"/>
                  </a:lnTo>
                  <a:lnTo>
                    <a:pt x="315" y="2986"/>
                  </a:lnTo>
                  <a:lnTo>
                    <a:pt x="303" y="2915"/>
                  </a:lnTo>
                  <a:lnTo>
                    <a:pt x="299" y="2842"/>
                  </a:lnTo>
                  <a:lnTo>
                    <a:pt x="299" y="348"/>
                  </a:lnTo>
                  <a:lnTo>
                    <a:pt x="174" y="348"/>
                  </a:lnTo>
                  <a:lnTo>
                    <a:pt x="139" y="345"/>
                  </a:lnTo>
                  <a:lnTo>
                    <a:pt x="107" y="334"/>
                  </a:lnTo>
                  <a:lnTo>
                    <a:pt x="77" y="318"/>
                  </a:lnTo>
                  <a:lnTo>
                    <a:pt x="51" y="298"/>
                  </a:lnTo>
                  <a:lnTo>
                    <a:pt x="29" y="271"/>
                  </a:lnTo>
                  <a:lnTo>
                    <a:pt x="13" y="242"/>
                  </a:lnTo>
                  <a:lnTo>
                    <a:pt x="4" y="210"/>
                  </a:lnTo>
                  <a:lnTo>
                    <a:pt x="0" y="175"/>
                  </a:lnTo>
                  <a:lnTo>
                    <a:pt x="4" y="140"/>
                  </a:lnTo>
                  <a:lnTo>
                    <a:pt x="13" y="107"/>
                  </a:lnTo>
                  <a:lnTo>
                    <a:pt x="29" y="77"/>
                  </a:lnTo>
                  <a:lnTo>
                    <a:pt x="51" y="52"/>
                  </a:lnTo>
                  <a:lnTo>
                    <a:pt x="77" y="30"/>
                  </a:lnTo>
                  <a:lnTo>
                    <a:pt x="107" y="14"/>
                  </a:lnTo>
                  <a:lnTo>
                    <a:pt x="139" y="4"/>
                  </a:lnTo>
                  <a:lnTo>
                    <a:pt x="1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8" name="Freeform 7">
              <a:extLst>
                <a:ext uri="{FF2B5EF4-FFF2-40B4-BE49-F238E27FC236}">
                  <a16:creationId xmlns:a16="http://schemas.microsoft.com/office/drawing/2014/main" id="{9090F225-8C6C-478D-A895-9BF6D5878EDA}"/>
                </a:ext>
              </a:extLst>
            </p:cNvPr>
            <p:cNvSpPr>
              <a:spLocks/>
            </p:cNvSpPr>
            <p:nvPr/>
          </p:nvSpPr>
          <p:spPr bwMode="auto">
            <a:xfrm>
              <a:off x="1031" y="458"/>
              <a:ext cx="135" cy="135"/>
            </a:xfrm>
            <a:custGeom>
              <a:avLst/>
              <a:gdLst>
                <a:gd name="T0" fmla="*/ 203 w 404"/>
                <a:gd name="T1" fmla="*/ 0 h 404"/>
                <a:gd name="T2" fmla="*/ 243 w 404"/>
                <a:gd name="T3" fmla="*/ 5 h 404"/>
                <a:gd name="T4" fmla="*/ 281 w 404"/>
                <a:gd name="T5" fmla="*/ 16 h 404"/>
                <a:gd name="T6" fmla="*/ 315 w 404"/>
                <a:gd name="T7" fmla="*/ 35 h 404"/>
                <a:gd name="T8" fmla="*/ 345 w 404"/>
                <a:gd name="T9" fmla="*/ 59 h 404"/>
                <a:gd name="T10" fmla="*/ 369 w 404"/>
                <a:gd name="T11" fmla="*/ 89 h 404"/>
                <a:gd name="T12" fmla="*/ 388 w 404"/>
                <a:gd name="T13" fmla="*/ 124 h 404"/>
                <a:gd name="T14" fmla="*/ 400 w 404"/>
                <a:gd name="T15" fmla="*/ 162 h 404"/>
                <a:gd name="T16" fmla="*/ 404 w 404"/>
                <a:gd name="T17" fmla="*/ 203 h 404"/>
                <a:gd name="T18" fmla="*/ 400 w 404"/>
                <a:gd name="T19" fmla="*/ 243 h 404"/>
                <a:gd name="T20" fmla="*/ 388 w 404"/>
                <a:gd name="T21" fmla="*/ 281 h 404"/>
                <a:gd name="T22" fmla="*/ 369 w 404"/>
                <a:gd name="T23" fmla="*/ 315 h 404"/>
                <a:gd name="T24" fmla="*/ 345 w 404"/>
                <a:gd name="T25" fmla="*/ 345 h 404"/>
                <a:gd name="T26" fmla="*/ 315 w 404"/>
                <a:gd name="T27" fmla="*/ 371 h 404"/>
                <a:gd name="T28" fmla="*/ 281 w 404"/>
                <a:gd name="T29" fmla="*/ 388 h 404"/>
                <a:gd name="T30" fmla="*/ 243 w 404"/>
                <a:gd name="T31" fmla="*/ 400 h 404"/>
                <a:gd name="T32" fmla="*/ 203 w 404"/>
                <a:gd name="T33" fmla="*/ 404 h 404"/>
                <a:gd name="T34" fmla="*/ 162 w 404"/>
                <a:gd name="T35" fmla="*/ 400 h 404"/>
                <a:gd name="T36" fmla="*/ 124 w 404"/>
                <a:gd name="T37" fmla="*/ 388 h 404"/>
                <a:gd name="T38" fmla="*/ 89 w 404"/>
                <a:gd name="T39" fmla="*/ 371 h 404"/>
                <a:gd name="T40" fmla="*/ 59 w 404"/>
                <a:gd name="T41" fmla="*/ 345 h 404"/>
                <a:gd name="T42" fmla="*/ 35 w 404"/>
                <a:gd name="T43" fmla="*/ 315 h 404"/>
                <a:gd name="T44" fmla="*/ 16 w 404"/>
                <a:gd name="T45" fmla="*/ 281 h 404"/>
                <a:gd name="T46" fmla="*/ 5 w 404"/>
                <a:gd name="T47" fmla="*/ 243 h 404"/>
                <a:gd name="T48" fmla="*/ 0 w 404"/>
                <a:gd name="T49" fmla="*/ 203 h 404"/>
                <a:gd name="T50" fmla="*/ 5 w 404"/>
                <a:gd name="T51" fmla="*/ 162 h 404"/>
                <a:gd name="T52" fmla="*/ 16 w 404"/>
                <a:gd name="T53" fmla="*/ 124 h 404"/>
                <a:gd name="T54" fmla="*/ 35 w 404"/>
                <a:gd name="T55" fmla="*/ 89 h 404"/>
                <a:gd name="T56" fmla="*/ 59 w 404"/>
                <a:gd name="T57" fmla="*/ 59 h 404"/>
                <a:gd name="T58" fmla="*/ 89 w 404"/>
                <a:gd name="T59" fmla="*/ 35 h 404"/>
                <a:gd name="T60" fmla="*/ 124 w 404"/>
                <a:gd name="T61" fmla="*/ 16 h 404"/>
                <a:gd name="T62" fmla="*/ 162 w 404"/>
                <a:gd name="T63" fmla="*/ 5 h 404"/>
                <a:gd name="T64" fmla="*/ 203 w 404"/>
                <a:gd name="T65"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4" h="404">
                  <a:moveTo>
                    <a:pt x="203" y="0"/>
                  </a:moveTo>
                  <a:lnTo>
                    <a:pt x="243" y="5"/>
                  </a:lnTo>
                  <a:lnTo>
                    <a:pt x="281" y="16"/>
                  </a:lnTo>
                  <a:lnTo>
                    <a:pt x="315" y="35"/>
                  </a:lnTo>
                  <a:lnTo>
                    <a:pt x="345" y="59"/>
                  </a:lnTo>
                  <a:lnTo>
                    <a:pt x="369" y="89"/>
                  </a:lnTo>
                  <a:lnTo>
                    <a:pt x="388" y="124"/>
                  </a:lnTo>
                  <a:lnTo>
                    <a:pt x="400" y="162"/>
                  </a:lnTo>
                  <a:lnTo>
                    <a:pt x="404" y="203"/>
                  </a:lnTo>
                  <a:lnTo>
                    <a:pt x="400" y="243"/>
                  </a:lnTo>
                  <a:lnTo>
                    <a:pt x="388" y="281"/>
                  </a:lnTo>
                  <a:lnTo>
                    <a:pt x="369" y="315"/>
                  </a:lnTo>
                  <a:lnTo>
                    <a:pt x="345" y="345"/>
                  </a:lnTo>
                  <a:lnTo>
                    <a:pt x="315" y="371"/>
                  </a:lnTo>
                  <a:lnTo>
                    <a:pt x="281" y="388"/>
                  </a:lnTo>
                  <a:lnTo>
                    <a:pt x="243" y="400"/>
                  </a:lnTo>
                  <a:lnTo>
                    <a:pt x="203" y="404"/>
                  </a:lnTo>
                  <a:lnTo>
                    <a:pt x="162" y="400"/>
                  </a:lnTo>
                  <a:lnTo>
                    <a:pt x="124" y="388"/>
                  </a:lnTo>
                  <a:lnTo>
                    <a:pt x="89" y="371"/>
                  </a:lnTo>
                  <a:lnTo>
                    <a:pt x="59" y="345"/>
                  </a:lnTo>
                  <a:lnTo>
                    <a:pt x="35" y="315"/>
                  </a:lnTo>
                  <a:lnTo>
                    <a:pt x="16" y="281"/>
                  </a:lnTo>
                  <a:lnTo>
                    <a:pt x="5" y="243"/>
                  </a:lnTo>
                  <a:lnTo>
                    <a:pt x="0" y="203"/>
                  </a:lnTo>
                  <a:lnTo>
                    <a:pt x="5" y="162"/>
                  </a:lnTo>
                  <a:lnTo>
                    <a:pt x="16" y="124"/>
                  </a:lnTo>
                  <a:lnTo>
                    <a:pt x="35" y="89"/>
                  </a:lnTo>
                  <a:lnTo>
                    <a:pt x="59" y="59"/>
                  </a:lnTo>
                  <a:lnTo>
                    <a:pt x="89" y="35"/>
                  </a:lnTo>
                  <a:lnTo>
                    <a:pt x="124" y="16"/>
                  </a:lnTo>
                  <a:lnTo>
                    <a:pt x="162" y="5"/>
                  </a:lnTo>
                  <a:lnTo>
                    <a:pt x="2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9" name="Freeform 8">
              <a:extLst>
                <a:ext uri="{FF2B5EF4-FFF2-40B4-BE49-F238E27FC236}">
                  <a16:creationId xmlns:a16="http://schemas.microsoft.com/office/drawing/2014/main" id="{3909DD20-6D6C-46DB-AF0A-C56F51A0E84D}"/>
                </a:ext>
              </a:extLst>
            </p:cNvPr>
            <p:cNvSpPr>
              <a:spLocks/>
            </p:cNvSpPr>
            <p:nvPr/>
          </p:nvSpPr>
          <p:spPr bwMode="auto">
            <a:xfrm>
              <a:off x="1311" y="610"/>
              <a:ext cx="78" cy="77"/>
            </a:xfrm>
            <a:custGeom>
              <a:avLst/>
              <a:gdLst>
                <a:gd name="T0" fmla="*/ 116 w 233"/>
                <a:gd name="T1" fmla="*/ 0 h 231"/>
                <a:gd name="T2" fmla="*/ 147 w 233"/>
                <a:gd name="T3" fmla="*/ 4 h 231"/>
                <a:gd name="T4" fmla="*/ 174 w 233"/>
                <a:gd name="T5" fmla="*/ 15 h 231"/>
                <a:gd name="T6" fmla="*/ 197 w 233"/>
                <a:gd name="T7" fmla="*/ 34 h 231"/>
                <a:gd name="T8" fmla="*/ 216 w 233"/>
                <a:gd name="T9" fmla="*/ 57 h 231"/>
                <a:gd name="T10" fmla="*/ 227 w 233"/>
                <a:gd name="T11" fmla="*/ 85 h 231"/>
                <a:gd name="T12" fmla="*/ 233 w 233"/>
                <a:gd name="T13" fmla="*/ 115 h 231"/>
                <a:gd name="T14" fmla="*/ 227 w 233"/>
                <a:gd name="T15" fmla="*/ 146 h 231"/>
                <a:gd name="T16" fmla="*/ 216 w 233"/>
                <a:gd name="T17" fmla="*/ 175 h 231"/>
                <a:gd name="T18" fmla="*/ 197 w 233"/>
                <a:gd name="T19" fmla="*/ 198 h 231"/>
                <a:gd name="T20" fmla="*/ 174 w 233"/>
                <a:gd name="T21" fmla="*/ 215 h 231"/>
                <a:gd name="T22" fmla="*/ 147 w 233"/>
                <a:gd name="T23" fmla="*/ 227 h 231"/>
                <a:gd name="T24" fmla="*/ 116 w 233"/>
                <a:gd name="T25" fmla="*/ 231 h 231"/>
                <a:gd name="T26" fmla="*/ 85 w 233"/>
                <a:gd name="T27" fmla="*/ 227 h 231"/>
                <a:gd name="T28" fmla="*/ 58 w 233"/>
                <a:gd name="T29" fmla="*/ 215 h 231"/>
                <a:gd name="T30" fmla="*/ 34 w 233"/>
                <a:gd name="T31" fmla="*/ 198 h 231"/>
                <a:gd name="T32" fmla="*/ 16 w 233"/>
                <a:gd name="T33" fmla="*/ 175 h 231"/>
                <a:gd name="T34" fmla="*/ 4 w 233"/>
                <a:gd name="T35" fmla="*/ 146 h 231"/>
                <a:gd name="T36" fmla="*/ 0 w 233"/>
                <a:gd name="T37" fmla="*/ 115 h 231"/>
                <a:gd name="T38" fmla="*/ 4 w 233"/>
                <a:gd name="T39" fmla="*/ 85 h 231"/>
                <a:gd name="T40" fmla="*/ 16 w 233"/>
                <a:gd name="T41" fmla="*/ 57 h 231"/>
                <a:gd name="T42" fmla="*/ 34 w 233"/>
                <a:gd name="T43" fmla="*/ 34 h 231"/>
                <a:gd name="T44" fmla="*/ 58 w 233"/>
                <a:gd name="T45" fmla="*/ 15 h 231"/>
                <a:gd name="T46" fmla="*/ 85 w 233"/>
                <a:gd name="T47" fmla="*/ 4 h 231"/>
                <a:gd name="T48" fmla="*/ 116 w 233"/>
                <a:gd name="T49"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3" h="231">
                  <a:moveTo>
                    <a:pt x="116" y="0"/>
                  </a:moveTo>
                  <a:lnTo>
                    <a:pt x="147" y="4"/>
                  </a:lnTo>
                  <a:lnTo>
                    <a:pt x="174" y="15"/>
                  </a:lnTo>
                  <a:lnTo>
                    <a:pt x="197" y="34"/>
                  </a:lnTo>
                  <a:lnTo>
                    <a:pt x="216" y="57"/>
                  </a:lnTo>
                  <a:lnTo>
                    <a:pt x="227" y="85"/>
                  </a:lnTo>
                  <a:lnTo>
                    <a:pt x="233" y="115"/>
                  </a:lnTo>
                  <a:lnTo>
                    <a:pt x="227" y="146"/>
                  </a:lnTo>
                  <a:lnTo>
                    <a:pt x="216" y="175"/>
                  </a:lnTo>
                  <a:lnTo>
                    <a:pt x="197" y="198"/>
                  </a:lnTo>
                  <a:lnTo>
                    <a:pt x="174" y="215"/>
                  </a:lnTo>
                  <a:lnTo>
                    <a:pt x="147" y="227"/>
                  </a:lnTo>
                  <a:lnTo>
                    <a:pt x="116" y="231"/>
                  </a:lnTo>
                  <a:lnTo>
                    <a:pt x="85" y="227"/>
                  </a:lnTo>
                  <a:lnTo>
                    <a:pt x="58" y="215"/>
                  </a:lnTo>
                  <a:lnTo>
                    <a:pt x="34" y="198"/>
                  </a:lnTo>
                  <a:lnTo>
                    <a:pt x="16" y="175"/>
                  </a:lnTo>
                  <a:lnTo>
                    <a:pt x="4" y="146"/>
                  </a:lnTo>
                  <a:lnTo>
                    <a:pt x="0" y="115"/>
                  </a:lnTo>
                  <a:lnTo>
                    <a:pt x="4" y="85"/>
                  </a:lnTo>
                  <a:lnTo>
                    <a:pt x="16" y="57"/>
                  </a:lnTo>
                  <a:lnTo>
                    <a:pt x="34" y="34"/>
                  </a:lnTo>
                  <a:lnTo>
                    <a:pt x="58" y="15"/>
                  </a:lnTo>
                  <a:lnTo>
                    <a:pt x="85" y="4"/>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0" name="Freeform 9">
              <a:extLst>
                <a:ext uri="{FF2B5EF4-FFF2-40B4-BE49-F238E27FC236}">
                  <a16:creationId xmlns:a16="http://schemas.microsoft.com/office/drawing/2014/main" id="{6CB40FE5-5018-4B66-B88F-CAC79EAC2C25}"/>
                </a:ext>
              </a:extLst>
            </p:cNvPr>
            <p:cNvSpPr>
              <a:spLocks/>
            </p:cNvSpPr>
            <p:nvPr/>
          </p:nvSpPr>
          <p:spPr bwMode="auto">
            <a:xfrm>
              <a:off x="1217" y="1201"/>
              <a:ext cx="77" cy="77"/>
            </a:xfrm>
            <a:custGeom>
              <a:avLst/>
              <a:gdLst>
                <a:gd name="T0" fmla="*/ 116 w 231"/>
                <a:gd name="T1" fmla="*/ 0 h 233"/>
                <a:gd name="T2" fmla="*/ 147 w 231"/>
                <a:gd name="T3" fmla="*/ 4 h 233"/>
                <a:gd name="T4" fmla="*/ 175 w 231"/>
                <a:gd name="T5" fmla="*/ 16 h 233"/>
                <a:gd name="T6" fmla="*/ 198 w 231"/>
                <a:gd name="T7" fmla="*/ 34 h 233"/>
                <a:gd name="T8" fmla="*/ 216 w 231"/>
                <a:gd name="T9" fmla="*/ 58 h 233"/>
                <a:gd name="T10" fmla="*/ 227 w 231"/>
                <a:gd name="T11" fmla="*/ 85 h 233"/>
                <a:gd name="T12" fmla="*/ 231 w 231"/>
                <a:gd name="T13" fmla="*/ 116 h 233"/>
                <a:gd name="T14" fmla="*/ 227 w 231"/>
                <a:gd name="T15" fmla="*/ 147 h 233"/>
                <a:gd name="T16" fmla="*/ 216 w 231"/>
                <a:gd name="T17" fmla="*/ 174 h 233"/>
                <a:gd name="T18" fmla="*/ 198 w 231"/>
                <a:gd name="T19" fmla="*/ 199 h 233"/>
                <a:gd name="T20" fmla="*/ 175 w 231"/>
                <a:gd name="T21" fmla="*/ 216 h 233"/>
                <a:gd name="T22" fmla="*/ 147 w 231"/>
                <a:gd name="T23" fmla="*/ 228 h 233"/>
                <a:gd name="T24" fmla="*/ 116 w 231"/>
                <a:gd name="T25" fmla="*/ 233 h 233"/>
                <a:gd name="T26" fmla="*/ 85 w 231"/>
                <a:gd name="T27" fmla="*/ 228 h 233"/>
                <a:gd name="T28" fmla="*/ 58 w 231"/>
                <a:gd name="T29" fmla="*/ 216 h 233"/>
                <a:gd name="T30" fmla="*/ 34 w 231"/>
                <a:gd name="T31" fmla="*/ 199 h 233"/>
                <a:gd name="T32" fmla="*/ 16 w 231"/>
                <a:gd name="T33" fmla="*/ 174 h 233"/>
                <a:gd name="T34" fmla="*/ 4 w 231"/>
                <a:gd name="T35" fmla="*/ 147 h 233"/>
                <a:gd name="T36" fmla="*/ 0 w 231"/>
                <a:gd name="T37" fmla="*/ 116 h 233"/>
                <a:gd name="T38" fmla="*/ 4 w 231"/>
                <a:gd name="T39" fmla="*/ 85 h 233"/>
                <a:gd name="T40" fmla="*/ 16 w 231"/>
                <a:gd name="T41" fmla="*/ 58 h 233"/>
                <a:gd name="T42" fmla="*/ 34 w 231"/>
                <a:gd name="T43" fmla="*/ 34 h 233"/>
                <a:gd name="T44" fmla="*/ 58 w 231"/>
                <a:gd name="T45" fmla="*/ 16 h 233"/>
                <a:gd name="T46" fmla="*/ 85 w 231"/>
                <a:gd name="T47" fmla="*/ 4 h 233"/>
                <a:gd name="T48" fmla="*/ 116 w 231"/>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233">
                  <a:moveTo>
                    <a:pt x="116" y="0"/>
                  </a:moveTo>
                  <a:lnTo>
                    <a:pt x="147" y="4"/>
                  </a:lnTo>
                  <a:lnTo>
                    <a:pt x="175" y="16"/>
                  </a:lnTo>
                  <a:lnTo>
                    <a:pt x="198" y="34"/>
                  </a:lnTo>
                  <a:lnTo>
                    <a:pt x="216" y="58"/>
                  </a:lnTo>
                  <a:lnTo>
                    <a:pt x="227" y="85"/>
                  </a:lnTo>
                  <a:lnTo>
                    <a:pt x="231" y="116"/>
                  </a:lnTo>
                  <a:lnTo>
                    <a:pt x="227" y="147"/>
                  </a:lnTo>
                  <a:lnTo>
                    <a:pt x="216" y="174"/>
                  </a:lnTo>
                  <a:lnTo>
                    <a:pt x="198" y="199"/>
                  </a:lnTo>
                  <a:lnTo>
                    <a:pt x="175" y="216"/>
                  </a:lnTo>
                  <a:lnTo>
                    <a:pt x="147" y="228"/>
                  </a:lnTo>
                  <a:lnTo>
                    <a:pt x="116" y="233"/>
                  </a:lnTo>
                  <a:lnTo>
                    <a:pt x="85" y="228"/>
                  </a:lnTo>
                  <a:lnTo>
                    <a:pt x="58" y="216"/>
                  </a:lnTo>
                  <a:lnTo>
                    <a:pt x="34" y="199"/>
                  </a:lnTo>
                  <a:lnTo>
                    <a:pt x="16" y="174"/>
                  </a:lnTo>
                  <a:lnTo>
                    <a:pt x="4" y="147"/>
                  </a:lnTo>
                  <a:lnTo>
                    <a:pt x="0" y="116"/>
                  </a:lnTo>
                  <a:lnTo>
                    <a:pt x="4" y="85"/>
                  </a:lnTo>
                  <a:lnTo>
                    <a:pt x="16" y="58"/>
                  </a:lnTo>
                  <a:lnTo>
                    <a:pt x="34" y="34"/>
                  </a:lnTo>
                  <a:lnTo>
                    <a:pt x="58" y="16"/>
                  </a:lnTo>
                  <a:lnTo>
                    <a:pt x="85" y="4"/>
                  </a:lnTo>
                  <a:lnTo>
                    <a:pt x="11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1" name="Freeform 10">
              <a:extLst>
                <a:ext uri="{FF2B5EF4-FFF2-40B4-BE49-F238E27FC236}">
                  <a16:creationId xmlns:a16="http://schemas.microsoft.com/office/drawing/2014/main" id="{2682AD19-6553-477D-ACE0-16B0096CA0B8}"/>
                </a:ext>
              </a:extLst>
            </p:cNvPr>
            <p:cNvSpPr>
              <a:spLocks/>
            </p:cNvSpPr>
            <p:nvPr/>
          </p:nvSpPr>
          <p:spPr bwMode="auto">
            <a:xfrm>
              <a:off x="1209" y="633"/>
              <a:ext cx="46" cy="46"/>
            </a:xfrm>
            <a:custGeom>
              <a:avLst/>
              <a:gdLst>
                <a:gd name="T0" fmla="*/ 69 w 138"/>
                <a:gd name="T1" fmla="*/ 0 h 137"/>
                <a:gd name="T2" fmla="*/ 91 w 138"/>
                <a:gd name="T3" fmla="*/ 3 h 137"/>
                <a:gd name="T4" fmla="*/ 110 w 138"/>
                <a:gd name="T5" fmla="*/ 12 h 137"/>
                <a:gd name="T6" fmla="*/ 125 w 138"/>
                <a:gd name="T7" fmla="*/ 27 h 137"/>
                <a:gd name="T8" fmla="*/ 134 w 138"/>
                <a:gd name="T9" fmla="*/ 46 h 137"/>
                <a:gd name="T10" fmla="*/ 138 w 138"/>
                <a:gd name="T11" fmla="*/ 68 h 137"/>
                <a:gd name="T12" fmla="*/ 134 w 138"/>
                <a:gd name="T13" fmla="*/ 89 h 137"/>
                <a:gd name="T14" fmla="*/ 125 w 138"/>
                <a:gd name="T15" fmla="*/ 108 h 137"/>
                <a:gd name="T16" fmla="*/ 110 w 138"/>
                <a:gd name="T17" fmla="*/ 123 h 137"/>
                <a:gd name="T18" fmla="*/ 91 w 138"/>
                <a:gd name="T19" fmla="*/ 134 h 137"/>
                <a:gd name="T20" fmla="*/ 69 w 138"/>
                <a:gd name="T21" fmla="*/ 137 h 137"/>
                <a:gd name="T22" fmla="*/ 48 w 138"/>
                <a:gd name="T23" fmla="*/ 134 h 137"/>
                <a:gd name="T24" fmla="*/ 29 w 138"/>
                <a:gd name="T25" fmla="*/ 123 h 137"/>
                <a:gd name="T26" fmla="*/ 14 w 138"/>
                <a:gd name="T27" fmla="*/ 108 h 137"/>
                <a:gd name="T28" fmla="*/ 4 w 138"/>
                <a:gd name="T29" fmla="*/ 89 h 137"/>
                <a:gd name="T30" fmla="*/ 0 w 138"/>
                <a:gd name="T31" fmla="*/ 68 h 137"/>
                <a:gd name="T32" fmla="*/ 4 w 138"/>
                <a:gd name="T33" fmla="*/ 46 h 137"/>
                <a:gd name="T34" fmla="*/ 14 w 138"/>
                <a:gd name="T35" fmla="*/ 27 h 137"/>
                <a:gd name="T36" fmla="*/ 29 w 138"/>
                <a:gd name="T37" fmla="*/ 12 h 137"/>
                <a:gd name="T38" fmla="*/ 48 w 138"/>
                <a:gd name="T39" fmla="*/ 3 h 137"/>
                <a:gd name="T40" fmla="*/ 69 w 138"/>
                <a:gd name="T4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37">
                  <a:moveTo>
                    <a:pt x="69" y="0"/>
                  </a:moveTo>
                  <a:lnTo>
                    <a:pt x="91" y="3"/>
                  </a:lnTo>
                  <a:lnTo>
                    <a:pt x="110" y="12"/>
                  </a:lnTo>
                  <a:lnTo>
                    <a:pt x="125" y="27"/>
                  </a:lnTo>
                  <a:lnTo>
                    <a:pt x="134" y="46"/>
                  </a:lnTo>
                  <a:lnTo>
                    <a:pt x="138" y="68"/>
                  </a:lnTo>
                  <a:lnTo>
                    <a:pt x="134" y="89"/>
                  </a:lnTo>
                  <a:lnTo>
                    <a:pt x="125" y="108"/>
                  </a:lnTo>
                  <a:lnTo>
                    <a:pt x="110" y="123"/>
                  </a:lnTo>
                  <a:lnTo>
                    <a:pt x="91" y="134"/>
                  </a:lnTo>
                  <a:lnTo>
                    <a:pt x="69" y="137"/>
                  </a:lnTo>
                  <a:lnTo>
                    <a:pt x="48" y="134"/>
                  </a:lnTo>
                  <a:lnTo>
                    <a:pt x="29" y="123"/>
                  </a:lnTo>
                  <a:lnTo>
                    <a:pt x="14" y="108"/>
                  </a:lnTo>
                  <a:lnTo>
                    <a:pt x="4" y="89"/>
                  </a:lnTo>
                  <a:lnTo>
                    <a:pt x="0" y="68"/>
                  </a:lnTo>
                  <a:lnTo>
                    <a:pt x="4" y="46"/>
                  </a:lnTo>
                  <a:lnTo>
                    <a:pt x="14" y="27"/>
                  </a:lnTo>
                  <a:lnTo>
                    <a:pt x="29" y="12"/>
                  </a:lnTo>
                  <a:lnTo>
                    <a:pt x="48" y="3"/>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sp>
          <p:nvSpPr>
            <p:cNvPr id="12" name="Freeform 11">
              <a:extLst>
                <a:ext uri="{FF2B5EF4-FFF2-40B4-BE49-F238E27FC236}">
                  <a16:creationId xmlns:a16="http://schemas.microsoft.com/office/drawing/2014/main" id="{924656C5-E298-48D8-B368-5A0E1118475A}"/>
                </a:ext>
              </a:extLst>
            </p:cNvPr>
            <p:cNvSpPr>
              <a:spLocks/>
            </p:cNvSpPr>
            <p:nvPr/>
          </p:nvSpPr>
          <p:spPr bwMode="auto">
            <a:xfrm>
              <a:off x="1186" y="1323"/>
              <a:ext cx="46" cy="46"/>
            </a:xfrm>
            <a:custGeom>
              <a:avLst/>
              <a:gdLst>
                <a:gd name="T0" fmla="*/ 69 w 138"/>
                <a:gd name="T1" fmla="*/ 0 h 138"/>
                <a:gd name="T2" fmla="*/ 91 w 138"/>
                <a:gd name="T3" fmla="*/ 5 h 138"/>
                <a:gd name="T4" fmla="*/ 110 w 138"/>
                <a:gd name="T5" fmla="*/ 14 h 138"/>
                <a:gd name="T6" fmla="*/ 125 w 138"/>
                <a:gd name="T7" fmla="*/ 29 h 138"/>
                <a:gd name="T8" fmla="*/ 134 w 138"/>
                <a:gd name="T9" fmla="*/ 48 h 138"/>
                <a:gd name="T10" fmla="*/ 138 w 138"/>
                <a:gd name="T11" fmla="*/ 69 h 138"/>
                <a:gd name="T12" fmla="*/ 134 w 138"/>
                <a:gd name="T13" fmla="*/ 91 h 138"/>
                <a:gd name="T14" fmla="*/ 125 w 138"/>
                <a:gd name="T15" fmla="*/ 110 h 138"/>
                <a:gd name="T16" fmla="*/ 110 w 138"/>
                <a:gd name="T17" fmla="*/ 125 h 138"/>
                <a:gd name="T18" fmla="*/ 91 w 138"/>
                <a:gd name="T19" fmla="*/ 134 h 138"/>
                <a:gd name="T20" fmla="*/ 69 w 138"/>
                <a:gd name="T21" fmla="*/ 138 h 138"/>
                <a:gd name="T22" fmla="*/ 48 w 138"/>
                <a:gd name="T23" fmla="*/ 134 h 138"/>
                <a:gd name="T24" fmla="*/ 29 w 138"/>
                <a:gd name="T25" fmla="*/ 125 h 138"/>
                <a:gd name="T26" fmla="*/ 14 w 138"/>
                <a:gd name="T27" fmla="*/ 110 h 138"/>
                <a:gd name="T28" fmla="*/ 4 w 138"/>
                <a:gd name="T29" fmla="*/ 91 h 138"/>
                <a:gd name="T30" fmla="*/ 0 w 138"/>
                <a:gd name="T31" fmla="*/ 69 h 138"/>
                <a:gd name="T32" fmla="*/ 4 w 138"/>
                <a:gd name="T33" fmla="*/ 48 h 138"/>
                <a:gd name="T34" fmla="*/ 14 w 138"/>
                <a:gd name="T35" fmla="*/ 29 h 138"/>
                <a:gd name="T36" fmla="*/ 29 w 138"/>
                <a:gd name="T37" fmla="*/ 14 h 138"/>
                <a:gd name="T38" fmla="*/ 48 w 138"/>
                <a:gd name="T39" fmla="*/ 5 h 138"/>
                <a:gd name="T40" fmla="*/ 69 w 138"/>
                <a:gd name="T4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8" h="138">
                  <a:moveTo>
                    <a:pt x="69" y="0"/>
                  </a:moveTo>
                  <a:lnTo>
                    <a:pt x="91" y="5"/>
                  </a:lnTo>
                  <a:lnTo>
                    <a:pt x="110" y="14"/>
                  </a:lnTo>
                  <a:lnTo>
                    <a:pt x="125" y="29"/>
                  </a:lnTo>
                  <a:lnTo>
                    <a:pt x="134" y="48"/>
                  </a:lnTo>
                  <a:lnTo>
                    <a:pt x="138" y="69"/>
                  </a:lnTo>
                  <a:lnTo>
                    <a:pt x="134" y="91"/>
                  </a:lnTo>
                  <a:lnTo>
                    <a:pt x="125" y="110"/>
                  </a:lnTo>
                  <a:lnTo>
                    <a:pt x="110" y="125"/>
                  </a:lnTo>
                  <a:lnTo>
                    <a:pt x="91" y="134"/>
                  </a:lnTo>
                  <a:lnTo>
                    <a:pt x="69" y="138"/>
                  </a:lnTo>
                  <a:lnTo>
                    <a:pt x="48" y="134"/>
                  </a:lnTo>
                  <a:lnTo>
                    <a:pt x="29" y="125"/>
                  </a:lnTo>
                  <a:lnTo>
                    <a:pt x="14" y="110"/>
                  </a:lnTo>
                  <a:lnTo>
                    <a:pt x="4" y="91"/>
                  </a:lnTo>
                  <a:lnTo>
                    <a:pt x="0" y="69"/>
                  </a:lnTo>
                  <a:lnTo>
                    <a:pt x="4" y="48"/>
                  </a:lnTo>
                  <a:lnTo>
                    <a:pt x="14" y="29"/>
                  </a:lnTo>
                  <a:lnTo>
                    <a:pt x="29" y="14"/>
                  </a:lnTo>
                  <a:lnTo>
                    <a:pt x="48" y="5"/>
                  </a:lnTo>
                  <a:lnTo>
                    <a:pt x="6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fr-FR"/>
            </a:p>
          </p:txBody>
        </p:sp>
      </p:grpSp>
      <p:sp>
        <p:nvSpPr>
          <p:cNvPr id="13" name="Content Placeholder 2">
            <a:extLst>
              <a:ext uri="{FF2B5EF4-FFF2-40B4-BE49-F238E27FC236}">
                <a16:creationId xmlns:a16="http://schemas.microsoft.com/office/drawing/2014/main" id="{7572517C-2DDB-4A62-A3AD-27A8A867110E}"/>
              </a:ext>
            </a:extLst>
          </p:cNvPr>
          <p:cNvSpPr>
            <a:spLocks noGrp="1"/>
          </p:cNvSpPr>
          <p:nvPr>
            <p:ph idx="1" hasCustomPrompt="1"/>
          </p:nvPr>
        </p:nvSpPr>
        <p:spPr>
          <a:xfrm>
            <a:off x="4335780" y="1270000"/>
            <a:ext cx="7018020" cy="4351338"/>
          </a:xfrm>
          <a:prstGeom prst="rect">
            <a:avLst/>
          </a:prstGeom>
        </p:spPr>
        <p:txBody>
          <a:bodyP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400" b="1" kern="1200" baseline="0" dirty="0">
                <a:solidFill>
                  <a:schemeClr val="tx2"/>
                </a:solidFill>
                <a:latin typeface="+mn-lt"/>
                <a:ea typeface="+mn-ea"/>
                <a:cs typeface="+mn-cs"/>
              </a:defRPr>
            </a:lvl1pPr>
            <a:lvl2pPr marL="266700" indent="-177800" algn="l">
              <a:lnSpc>
                <a:spcPct val="100000"/>
              </a:lnSpc>
              <a:spcBef>
                <a:spcPts val="1200"/>
              </a:spcBef>
              <a:defRPr lang="en-US" sz="24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20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4514849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Titre de secti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D30D2DA-B166-4C6C-8035-B0F7A5320E56}"/>
              </a:ext>
            </a:extLst>
          </p:cNvPr>
          <p:cNvSpPr/>
          <p:nvPr userDrawn="1"/>
        </p:nvSpPr>
        <p:spPr>
          <a:xfrm>
            <a:off x="0" y="0"/>
            <a:ext cx="3962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oter Placeholder 4">
            <a:extLst>
              <a:ext uri="{FF2B5EF4-FFF2-40B4-BE49-F238E27FC236}">
                <a16:creationId xmlns:a16="http://schemas.microsoft.com/office/drawing/2014/main" id="{D743542D-662B-4DC4-9C0E-29DE6C358FBF}"/>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17" name="Title 13">
            <a:extLst>
              <a:ext uri="{FF2B5EF4-FFF2-40B4-BE49-F238E27FC236}">
                <a16:creationId xmlns:a16="http://schemas.microsoft.com/office/drawing/2014/main" id="{A3F24006-F348-4907-ABBB-6CBD3353ECAB}"/>
              </a:ext>
            </a:extLst>
          </p:cNvPr>
          <p:cNvSpPr txBox="1">
            <a:spLocks/>
          </p:cNvSpPr>
          <p:nvPr userDrawn="1"/>
        </p:nvSpPr>
        <p:spPr>
          <a:xfrm rot="21345072">
            <a:off x="-32801" y="3588289"/>
            <a:ext cx="4028004" cy="736061"/>
          </a:xfrm>
          <a:custGeom>
            <a:avLst/>
            <a:gdLst>
              <a:gd name="connsiteX0" fmla="*/ 4028004 w 4028004"/>
              <a:gd name="connsiteY0" fmla="*/ 0 h 736061"/>
              <a:gd name="connsiteX1" fmla="*/ 3973320 w 4028004"/>
              <a:gd name="connsiteY1" fmla="*/ 736061 h 736061"/>
              <a:gd name="connsiteX2" fmla="*/ 0 w 4028004"/>
              <a:gd name="connsiteY2" fmla="*/ 736061 h 736061"/>
              <a:gd name="connsiteX3" fmla="*/ 54683 w 4028004"/>
              <a:gd name="connsiteY3" fmla="*/ 0 h 736061"/>
            </a:gdLst>
            <a:ahLst/>
            <a:cxnLst>
              <a:cxn ang="0">
                <a:pos x="connsiteX0" y="connsiteY0"/>
              </a:cxn>
              <a:cxn ang="0">
                <a:pos x="connsiteX1" y="connsiteY1"/>
              </a:cxn>
              <a:cxn ang="0">
                <a:pos x="connsiteX2" y="connsiteY2"/>
              </a:cxn>
              <a:cxn ang="0">
                <a:pos x="connsiteX3" y="connsiteY3"/>
              </a:cxn>
            </a:cxnLst>
            <a:rect l="l" t="t" r="r" b="b"/>
            <a:pathLst>
              <a:path w="4028004" h="736061">
                <a:moveTo>
                  <a:pt x="4028004" y="0"/>
                </a:moveTo>
                <a:lnTo>
                  <a:pt x="3973320" y="736061"/>
                </a:lnTo>
                <a:lnTo>
                  <a:pt x="0" y="736061"/>
                </a:lnTo>
                <a:lnTo>
                  <a:pt x="54683" y="0"/>
                </a:lnTo>
                <a:close/>
              </a:path>
            </a:pathLst>
          </a:custGeom>
          <a:solidFill>
            <a:schemeClr val="bg2">
              <a:alpha val="41000"/>
            </a:schemeClr>
          </a:solidFill>
        </p:spPr>
        <p:txBody>
          <a:bodyPr wrap="square"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0" kern="1200">
                <a:solidFill>
                  <a:schemeClr val="tx1"/>
                </a:solidFill>
                <a:latin typeface="+mj-lt"/>
                <a:ea typeface="+mj-ea"/>
                <a:cs typeface="+mj-cs"/>
              </a:rPr>
              <a:t>Zoom</a:t>
            </a:r>
            <a:endParaRPr lang="fr-FR" sz="3600" b="0" kern="1200">
              <a:solidFill>
                <a:schemeClr val="tx1"/>
              </a:solidFill>
              <a:latin typeface="+mj-lt"/>
              <a:ea typeface="+mj-ea"/>
              <a:cs typeface="+mj-cs"/>
            </a:endParaRPr>
          </a:p>
        </p:txBody>
      </p:sp>
      <p:sp>
        <p:nvSpPr>
          <p:cNvPr id="21" name="Content Placeholder 2">
            <a:extLst>
              <a:ext uri="{FF2B5EF4-FFF2-40B4-BE49-F238E27FC236}">
                <a16:creationId xmlns:a16="http://schemas.microsoft.com/office/drawing/2014/main" id="{144B1350-4742-462E-B30B-7CAE9FB71F5A}"/>
              </a:ext>
            </a:extLst>
          </p:cNvPr>
          <p:cNvSpPr>
            <a:spLocks noGrp="1"/>
          </p:cNvSpPr>
          <p:nvPr>
            <p:ph idx="1" hasCustomPrompt="1"/>
          </p:nvPr>
        </p:nvSpPr>
        <p:spPr>
          <a:xfrm>
            <a:off x="4335780" y="1270000"/>
            <a:ext cx="7018020" cy="4351338"/>
          </a:xfrm>
          <a:prstGeom prst="rect">
            <a:avLst/>
          </a:prstGeom>
        </p:spPr>
        <p:txBody>
          <a:bodyPr/>
          <a:lstStyle>
            <a:lvl1pPr marL="0" indent="0" algn="l" defTabSz="914400" rtl="0" eaLnBrk="1" latinLnBrk="0" hangingPunct="1">
              <a:lnSpc>
                <a:spcPct val="100000"/>
              </a:lnSpc>
              <a:spcBef>
                <a:spcPts val="2400"/>
              </a:spcBef>
              <a:buClr>
                <a:schemeClr val="bg1"/>
              </a:buClr>
              <a:buFont typeface="Arial" panose="020B0604020202020204" pitchFamily="34" charset="0"/>
              <a:buNone/>
              <a:defRPr lang="en-US" sz="2400" b="1" kern="1200" baseline="0" dirty="0">
                <a:solidFill>
                  <a:schemeClr val="tx2"/>
                </a:solidFill>
                <a:latin typeface="+mn-lt"/>
                <a:ea typeface="+mn-ea"/>
                <a:cs typeface="+mn-cs"/>
              </a:defRPr>
            </a:lvl1pPr>
            <a:lvl2pPr marL="266700" indent="-177800" algn="l">
              <a:lnSpc>
                <a:spcPct val="100000"/>
              </a:lnSpc>
              <a:spcBef>
                <a:spcPts val="1200"/>
              </a:spcBef>
              <a:defRPr lang="en-US" sz="24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20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pic>
        <p:nvPicPr>
          <p:cNvPr id="9" name="Image 8" descr="C:\Users\jbc\AppData\Local\Temp\search-3-512.png">
            <a:extLst>
              <a:ext uri="{FF2B5EF4-FFF2-40B4-BE49-F238E27FC236}">
                <a16:creationId xmlns:a16="http://schemas.microsoft.com/office/drawing/2014/main" id="{EB5E59C2-722B-4B20-8C91-9D16F34C2862}"/>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rcRect/>
          <a:stretch>
            <a:fillRect/>
          </a:stretch>
        </p:blipFill>
        <p:spPr bwMode="auto">
          <a:xfrm>
            <a:off x="1081200" y="1362208"/>
            <a:ext cx="1800000" cy="1800000"/>
          </a:xfrm>
          <a:prstGeom prst="rect">
            <a:avLst/>
          </a:prstGeom>
          <a:noFill/>
          <a:ln>
            <a:noFill/>
          </a:ln>
        </p:spPr>
      </p:pic>
    </p:spTree>
    <p:extLst>
      <p:ext uri="{BB962C8B-B14F-4D97-AF65-F5344CB8AC3E}">
        <p14:creationId xmlns:p14="http://schemas.microsoft.com/office/powerpoint/2010/main" val="609906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3_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6629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6_Titre de section">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id="{AD77EEEE-E705-4DA5-B3F5-2D91CB12C891}"/>
              </a:ext>
            </a:extLst>
          </p:cNvPr>
          <p:cNvSpPr/>
          <p:nvPr userDrawn="1"/>
        </p:nvSpPr>
        <p:spPr>
          <a:xfrm flipH="1" flipV="1">
            <a:off x="9414164" y="147532"/>
            <a:ext cx="2546039" cy="2329289"/>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 name="Freeform 28">
            <a:extLst>
              <a:ext uri="{FF2B5EF4-FFF2-40B4-BE49-F238E27FC236}">
                <a16:creationId xmlns:a16="http://schemas.microsoft.com/office/drawing/2014/main" id="{20C95DE2-D578-48EA-AC81-E215E7AAECCF}"/>
              </a:ext>
            </a:extLst>
          </p:cNvPr>
          <p:cNvSpPr/>
          <p:nvPr userDrawn="1"/>
        </p:nvSpPr>
        <p:spPr>
          <a:xfrm>
            <a:off x="191521" y="4182347"/>
            <a:ext cx="2546039" cy="2329289"/>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4" name="Title 1">
            <a:extLst>
              <a:ext uri="{FF2B5EF4-FFF2-40B4-BE49-F238E27FC236}">
                <a16:creationId xmlns:a16="http://schemas.microsoft.com/office/drawing/2014/main" id="{B578F6E4-0456-46E6-B2BB-B8AC88346566}"/>
              </a:ext>
            </a:extLst>
          </p:cNvPr>
          <p:cNvSpPr>
            <a:spLocks noGrp="1"/>
          </p:cNvSpPr>
          <p:nvPr>
            <p:ph type="title" hasCustomPrompt="1"/>
          </p:nvPr>
        </p:nvSpPr>
        <p:spPr>
          <a:xfrm>
            <a:off x="838200" y="296545"/>
            <a:ext cx="9209809" cy="97345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5" name="Content Placeholder 2">
            <a:extLst>
              <a:ext uri="{FF2B5EF4-FFF2-40B4-BE49-F238E27FC236}">
                <a16:creationId xmlns:a16="http://schemas.microsoft.com/office/drawing/2014/main" id="{103331F3-8B8E-4CF0-9D2D-FEE75AAD22F1}"/>
              </a:ext>
            </a:extLst>
          </p:cNvPr>
          <p:cNvSpPr>
            <a:spLocks noGrp="1"/>
          </p:cNvSpPr>
          <p:nvPr>
            <p:ph idx="1" hasCustomPrompt="1"/>
          </p:nvPr>
        </p:nvSpPr>
        <p:spPr>
          <a:xfrm>
            <a:off x="838200" y="1270000"/>
            <a:ext cx="9209809" cy="4351338"/>
          </a:xfrm>
          <a:prstGeom prst="rect">
            <a:avLst/>
          </a:prstGeom>
        </p:spPr>
        <p:txBody>
          <a:bodyPr/>
          <a:lstStyle>
            <a:lvl1pPr marL="88900" indent="-88900" algn="l" defTabSz="914400" rtl="0" eaLnBrk="1" latinLnBrk="0" hangingPunct="1">
              <a:lnSpc>
                <a:spcPct val="90000"/>
              </a:lnSpc>
              <a:spcBef>
                <a:spcPts val="2400"/>
              </a:spcBef>
              <a:buClr>
                <a:schemeClr val="bg1"/>
              </a:buClr>
              <a:buFont typeface="Arial" panose="020B0604020202020204" pitchFamily="34" charset="0"/>
              <a:buChar char="•"/>
              <a:defRPr lang="en-US" sz="2000" b="1" kern="1200" baseline="0" dirty="0">
                <a:solidFill>
                  <a:schemeClr val="tx2"/>
                </a:solidFill>
                <a:latin typeface="+mn-lt"/>
                <a:ea typeface="+mn-ea"/>
                <a:cs typeface="+mn-cs"/>
              </a:defRPr>
            </a:lvl1pPr>
            <a:lvl2pPr marL="266700" indent="-177800" algn="l">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22213792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7_Titre de section">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id="{AD77EEEE-E705-4DA5-B3F5-2D91CB12C891}"/>
              </a:ext>
            </a:extLst>
          </p:cNvPr>
          <p:cNvSpPr/>
          <p:nvPr userDrawn="1"/>
        </p:nvSpPr>
        <p:spPr>
          <a:xfrm flipH="1" flipV="1">
            <a:off x="9414164" y="147532"/>
            <a:ext cx="2546039" cy="2329289"/>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 name="Freeform 28">
            <a:extLst>
              <a:ext uri="{FF2B5EF4-FFF2-40B4-BE49-F238E27FC236}">
                <a16:creationId xmlns:a16="http://schemas.microsoft.com/office/drawing/2014/main" id="{20C95DE2-D578-48EA-AC81-E215E7AAECCF}"/>
              </a:ext>
            </a:extLst>
          </p:cNvPr>
          <p:cNvSpPr/>
          <p:nvPr userDrawn="1"/>
        </p:nvSpPr>
        <p:spPr>
          <a:xfrm>
            <a:off x="191521" y="4182347"/>
            <a:ext cx="2546039" cy="2329289"/>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4" name="Title 1">
            <a:extLst>
              <a:ext uri="{FF2B5EF4-FFF2-40B4-BE49-F238E27FC236}">
                <a16:creationId xmlns:a16="http://schemas.microsoft.com/office/drawing/2014/main" id="{68BFC1D2-EF91-4D16-87BD-41DAC25CCF7B}"/>
              </a:ext>
            </a:extLst>
          </p:cNvPr>
          <p:cNvSpPr>
            <a:spLocks noGrp="1"/>
          </p:cNvSpPr>
          <p:nvPr>
            <p:ph type="title" hasCustomPrompt="1"/>
          </p:nvPr>
        </p:nvSpPr>
        <p:spPr>
          <a:xfrm>
            <a:off x="838200" y="296545"/>
            <a:ext cx="9178636" cy="97345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5" name="Content Placeholder 2">
            <a:extLst>
              <a:ext uri="{FF2B5EF4-FFF2-40B4-BE49-F238E27FC236}">
                <a16:creationId xmlns:a16="http://schemas.microsoft.com/office/drawing/2014/main" id="{8B331082-572E-4A2D-8BBE-E9FF7D6B28D5}"/>
              </a:ext>
            </a:extLst>
          </p:cNvPr>
          <p:cNvSpPr>
            <a:spLocks noGrp="1"/>
          </p:cNvSpPr>
          <p:nvPr>
            <p:ph idx="1" hasCustomPrompt="1"/>
          </p:nvPr>
        </p:nvSpPr>
        <p:spPr>
          <a:xfrm>
            <a:off x="838200" y="1270000"/>
            <a:ext cx="9178636" cy="4351338"/>
          </a:xfrm>
          <a:prstGeom prst="rect">
            <a:avLst/>
          </a:prstGeom>
        </p:spPr>
        <p:txBody>
          <a:bodyPr/>
          <a:lstStyle>
            <a:lvl1pPr marL="88900" indent="-88900" algn="l" defTabSz="914400" rtl="0" eaLnBrk="1" latinLnBrk="0" hangingPunct="1">
              <a:lnSpc>
                <a:spcPct val="90000"/>
              </a:lnSpc>
              <a:spcBef>
                <a:spcPts val="2400"/>
              </a:spcBef>
              <a:buClr>
                <a:schemeClr val="bg1"/>
              </a:buClr>
              <a:buFont typeface="Arial" panose="020B0604020202020204" pitchFamily="34" charset="0"/>
              <a:buChar char="•"/>
              <a:defRPr lang="en-US" sz="2000" b="1" kern="1200" baseline="0" dirty="0">
                <a:solidFill>
                  <a:schemeClr val="tx2"/>
                </a:solidFill>
                <a:latin typeface="+mn-lt"/>
                <a:ea typeface="+mn-ea"/>
                <a:cs typeface="+mn-cs"/>
              </a:defRPr>
            </a:lvl1pPr>
            <a:lvl2pPr marL="266700" indent="-177800" algn="l">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6904721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8_Titre de section">
    <p:spTree>
      <p:nvGrpSpPr>
        <p:cNvPr id="1" name=""/>
        <p:cNvGrpSpPr/>
        <p:nvPr/>
      </p:nvGrpSpPr>
      <p:grpSpPr>
        <a:xfrm>
          <a:off x="0" y="0"/>
          <a:ext cx="0" cy="0"/>
          <a:chOff x="0" y="0"/>
          <a:chExt cx="0" cy="0"/>
        </a:xfrm>
      </p:grpSpPr>
      <p:sp>
        <p:nvSpPr>
          <p:cNvPr id="2" name="Freeform 29">
            <a:extLst>
              <a:ext uri="{FF2B5EF4-FFF2-40B4-BE49-F238E27FC236}">
                <a16:creationId xmlns:a16="http://schemas.microsoft.com/office/drawing/2014/main" id="{AD77EEEE-E705-4DA5-B3F5-2D91CB12C891}"/>
              </a:ext>
            </a:extLst>
          </p:cNvPr>
          <p:cNvSpPr/>
          <p:nvPr userDrawn="1"/>
        </p:nvSpPr>
        <p:spPr>
          <a:xfrm flipH="1" flipV="1">
            <a:off x="9414164" y="147532"/>
            <a:ext cx="2546039" cy="2329289"/>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3" name="Freeform 28">
            <a:extLst>
              <a:ext uri="{FF2B5EF4-FFF2-40B4-BE49-F238E27FC236}">
                <a16:creationId xmlns:a16="http://schemas.microsoft.com/office/drawing/2014/main" id="{20C95DE2-D578-48EA-AC81-E215E7AAECCF}"/>
              </a:ext>
            </a:extLst>
          </p:cNvPr>
          <p:cNvSpPr/>
          <p:nvPr userDrawn="1"/>
        </p:nvSpPr>
        <p:spPr>
          <a:xfrm>
            <a:off x="191521" y="4182347"/>
            <a:ext cx="2546039" cy="2329289"/>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orbel" panose="020B0503020204020204" pitchFamily="34" charset="0"/>
            </a:endParaRPr>
          </a:p>
        </p:txBody>
      </p:sp>
      <p:sp>
        <p:nvSpPr>
          <p:cNvPr id="4" name="Title 1">
            <a:extLst>
              <a:ext uri="{FF2B5EF4-FFF2-40B4-BE49-F238E27FC236}">
                <a16:creationId xmlns:a16="http://schemas.microsoft.com/office/drawing/2014/main" id="{83995A94-4BC7-4F7A-A58A-096A42F2CC59}"/>
              </a:ext>
            </a:extLst>
          </p:cNvPr>
          <p:cNvSpPr>
            <a:spLocks noGrp="1"/>
          </p:cNvSpPr>
          <p:nvPr>
            <p:ph type="title" hasCustomPrompt="1"/>
          </p:nvPr>
        </p:nvSpPr>
        <p:spPr>
          <a:xfrm>
            <a:off x="838200" y="296545"/>
            <a:ext cx="9157855" cy="973455"/>
          </a:xfrm>
          <a:prstGeom prst="rect">
            <a:avLst/>
          </a:prstGeom>
        </p:spPr>
        <p:txBody>
          <a:bodyPr/>
          <a:lstStyle>
            <a:lvl1pPr>
              <a:defRPr lang="fr-FR" sz="3600" b="1" baseline="0"/>
            </a:lvl1pPr>
          </a:lstStyle>
          <a:p>
            <a:pPr lvl="0"/>
            <a:r>
              <a:rPr lang="en-US"/>
              <a:t>Cliquer </a:t>
            </a:r>
            <a:r>
              <a:rPr lang="en-US" err="1"/>
              <a:t>ici</a:t>
            </a:r>
            <a:r>
              <a:rPr lang="en-US"/>
              <a:t> pour </a:t>
            </a:r>
            <a:r>
              <a:rPr lang="en-US" err="1"/>
              <a:t>ajouter</a:t>
            </a:r>
            <a:r>
              <a:rPr lang="en-US"/>
              <a:t> un </a:t>
            </a:r>
            <a:r>
              <a:rPr lang="en-US" err="1"/>
              <a:t>titre</a:t>
            </a:r>
            <a:endParaRPr lang="fr-FR"/>
          </a:p>
        </p:txBody>
      </p:sp>
      <p:sp>
        <p:nvSpPr>
          <p:cNvPr id="5" name="Content Placeholder 2">
            <a:extLst>
              <a:ext uri="{FF2B5EF4-FFF2-40B4-BE49-F238E27FC236}">
                <a16:creationId xmlns:a16="http://schemas.microsoft.com/office/drawing/2014/main" id="{6A448FAC-7A09-473F-AEF8-5C3F9812EB84}"/>
              </a:ext>
            </a:extLst>
          </p:cNvPr>
          <p:cNvSpPr>
            <a:spLocks noGrp="1"/>
          </p:cNvSpPr>
          <p:nvPr>
            <p:ph idx="1" hasCustomPrompt="1"/>
          </p:nvPr>
        </p:nvSpPr>
        <p:spPr>
          <a:xfrm>
            <a:off x="838200" y="1270000"/>
            <a:ext cx="9157855" cy="4351338"/>
          </a:xfrm>
          <a:prstGeom prst="rect">
            <a:avLst/>
          </a:prstGeom>
        </p:spPr>
        <p:txBody>
          <a:bodyPr/>
          <a:lstStyle>
            <a:lvl1pPr marL="88900" indent="-88900" algn="l" defTabSz="914400" rtl="0" eaLnBrk="1" latinLnBrk="0" hangingPunct="1">
              <a:lnSpc>
                <a:spcPct val="90000"/>
              </a:lnSpc>
              <a:spcBef>
                <a:spcPts val="2400"/>
              </a:spcBef>
              <a:buClr>
                <a:schemeClr val="bg1"/>
              </a:buClr>
              <a:buFont typeface="Arial" panose="020B0604020202020204" pitchFamily="34" charset="0"/>
              <a:buChar char="•"/>
              <a:defRPr lang="en-US" sz="2000" b="1" kern="1200" baseline="0" dirty="0">
                <a:solidFill>
                  <a:schemeClr val="tx2"/>
                </a:solidFill>
                <a:latin typeface="+mn-lt"/>
                <a:ea typeface="+mn-ea"/>
                <a:cs typeface="+mn-cs"/>
              </a:defRPr>
            </a:lvl1pPr>
            <a:lvl2pPr marL="266700" indent="-177800" algn="l">
              <a:spcBef>
                <a:spcPts val="1200"/>
              </a:spcBef>
              <a:defRPr lang="en-US" sz="2000" kern="1200" dirty="0">
                <a:solidFill>
                  <a:schemeClr val="tx1"/>
                </a:solidFill>
                <a:latin typeface="+mn-lt"/>
                <a:ea typeface="+mn-ea"/>
                <a:cs typeface="+mn-cs"/>
              </a:defRPr>
            </a:lvl2pPr>
            <a:lvl3pPr marL="358775" indent="-176213" algn="l" defTabSz="914400" rtl="0" eaLnBrk="1" latinLnBrk="0" hangingPunct="1">
              <a:lnSpc>
                <a:spcPct val="100000"/>
              </a:lnSpc>
              <a:spcBef>
                <a:spcPts val="600"/>
              </a:spcBef>
              <a:buSzPct val="80000"/>
              <a:buFont typeface="Wingdings" panose="05000000000000000000" pitchFamily="2" charset="2"/>
              <a:buChar char="à"/>
              <a:defRPr lang="en-US" sz="1800" kern="1200" baseline="0" dirty="0">
                <a:solidFill>
                  <a:schemeClr val="tx1"/>
                </a:solidFill>
                <a:latin typeface="+mn-lt"/>
                <a:ea typeface="+mn-ea"/>
                <a:cs typeface="+mn-cs"/>
              </a:defRPr>
            </a:lvl3pPr>
          </a:lstStyle>
          <a:p>
            <a:pPr lvl="0"/>
            <a:r>
              <a:rPr lang="en-US"/>
              <a:t>Premier </a:t>
            </a:r>
            <a:r>
              <a:rPr lang="en-US" err="1"/>
              <a:t>niveau</a:t>
            </a:r>
            <a:endParaRPr lang="en-US"/>
          </a:p>
          <a:p>
            <a:pPr lvl="1"/>
            <a:r>
              <a:rPr lang="en-US"/>
              <a:t>Second </a:t>
            </a:r>
            <a:r>
              <a:rPr lang="en-US" err="1"/>
              <a:t>niveau</a:t>
            </a:r>
            <a:endParaRPr lang="en-US"/>
          </a:p>
          <a:p>
            <a:pPr lvl="2"/>
            <a:r>
              <a:rPr lang="en-US" err="1"/>
              <a:t>Troisième</a:t>
            </a:r>
            <a:r>
              <a:rPr lang="en-US"/>
              <a:t> </a:t>
            </a:r>
            <a:r>
              <a:rPr lang="en-US" err="1"/>
              <a:t>niveau</a:t>
            </a:r>
            <a:endParaRPr lang="en-US"/>
          </a:p>
        </p:txBody>
      </p:sp>
    </p:spTree>
    <p:extLst>
      <p:ext uri="{BB962C8B-B14F-4D97-AF65-F5344CB8AC3E}">
        <p14:creationId xmlns:p14="http://schemas.microsoft.com/office/powerpoint/2010/main" val="9906750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2_Titre de section">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6FE7CC2-3221-4324-83B5-910830A8BD92}"/>
              </a:ext>
            </a:extLst>
          </p:cNvPr>
          <p:cNvSpPr>
            <a:spLocks noGrp="1"/>
          </p:cNvSpPr>
          <p:nvPr>
            <p:ph type="title"/>
          </p:nvPr>
        </p:nvSpPr>
        <p:spPr>
          <a:xfrm>
            <a:off x="838200" y="296545"/>
            <a:ext cx="10515600" cy="1325563"/>
          </a:xfrm>
          <a:prstGeom prst="rect">
            <a:avLst/>
          </a:prstGeom>
        </p:spPr>
        <p:txBody>
          <a:bodyPr/>
          <a:lstStyle/>
          <a:p>
            <a:r>
              <a:rPr lang="fr-FR"/>
              <a:t>Modifiez le style du titre</a:t>
            </a:r>
          </a:p>
        </p:txBody>
      </p:sp>
      <p:sp>
        <p:nvSpPr>
          <p:cNvPr id="15" name="Content Placeholder 2">
            <a:extLst>
              <a:ext uri="{FF2B5EF4-FFF2-40B4-BE49-F238E27FC236}">
                <a16:creationId xmlns:a16="http://schemas.microsoft.com/office/drawing/2014/main" id="{850D867D-9B39-4ADA-A2B4-23981CD85ED3}"/>
              </a:ext>
            </a:extLst>
          </p:cNvPr>
          <p:cNvSpPr>
            <a:spLocks noGrp="1"/>
          </p:cNvSpPr>
          <p:nvPr>
            <p:ph idx="1"/>
          </p:nvPr>
        </p:nvSpPr>
        <p:spPr>
          <a:xfrm>
            <a:off x="838200" y="1757045"/>
            <a:ext cx="10515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Footer Placeholder 4">
            <a:extLst>
              <a:ext uri="{FF2B5EF4-FFF2-40B4-BE49-F238E27FC236}">
                <a16:creationId xmlns:a16="http://schemas.microsoft.com/office/drawing/2014/main" id="{C37B5748-9166-4B4F-B7CC-392163805F07}"/>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sp>
        <p:nvSpPr>
          <p:cNvPr id="17" name="Slide Number Placeholder 5">
            <a:extLst>
              <a:ext uri="{FF2B5EF4-FFF2-40B4-BE49-F238E27FC236}">
                <a16:creationId xmlns:a16="http://schemas.microsoft.com/office/drawing/2014/main" id="{8D385CD8-2E07-4030-831D-0D97C5698243}"/>
              </a:ext>
            </a:extLst>
          </p:cNvPr>
          <p:cNvSpPr>
            <a:spLocks noGrp="1"/>
          </p:cNvSpPr>
          <p:nvPr>
            <p:ph type="sldNum" sz="quarter" idx="4"/>
          </p:nvPr>
        </p:nvSpPr>
        <p:spPr>
          <a:xfrm>
            <a:off x="11353800" y="6588805"/>
            <a:ext cx="735702" cy="269195"/>
          </a:xfrm>
          <a:prstGeom prst="rect">
            <a:avLst/>
          </a:prstGeom>
          <a:noFill/>
          <a:effectLst/>
        </p:spPr>
        <p:txBody>
          <a:bodyPr/>
          <a:lstStyle>
            <a:lvl1pPr algn="ctr">
              <a:defRPr sz="1050">
                <a:solidFill>
                  <a:schemeClr val="bg1"/>
                </a:solidFill>
              </a:defRPr>
            </a:lvl1pPr>
          </a:lstStyle>
          <a:p>
            <a:fld id="{B90E16C9-0A27-4632-BE93-74127F7D6A94}" type="slidenum">
              <a:rPr lang="fr-FR" smtClean="0"/>
              <a:pPr/>
              <a:t>‹N°›</a:t>
            </a:fld>
            <a:endParaRPr lang="fr-FR"/>
          </a:p>
        </p:txBody>
      </p:sp>
      <p:sp>
        <p:nvSpPr>
          <p:cNvPr id="18" name="Rectangle 17">
            <a:extLst>
              <a:ext uri="{FF2B5EF4-FFF2-40B4-BE49-F238E27FC236}">
                <a16:creationId xmlns:a16="http://schemas.microsoft.com/office/drawing/2014/main" id="{CD2C9464-2D83-48E9-BFB0-1723C756AE15}"/>
              </a:ext>
            </a:extLst>
          </p:cNvPr>
          <p:cNvSpPr/>
          <p:nvPr userDrawn="1"/>
        </p:nvSpPr>
        <p:spPr>
          <a:xfrm>
            <a:off x="0" y="0"/>
            <a:ext cx="12192000" cy="65888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9" name="Group 5">
            <a:extLst>
              <a:ext uri="{FF2B5EF4-FFF2-40B4-BE49-F238E27FC236}">
                <a16:creationId xmlns:a16="http://schemas.microsoft.com/office/drawing/2014/main" id="{52289F1C-C453-418F-BA0A-29A2E960BBE6}"/>
              </a:ext>
            </a:extLst>
          </p:cNvPr>
          <p:cNvGrpSpPr/>
          <p:nvPr userDrawn="1"/>
        </p:nvGrpSpPr>
        <p:grpSpPr>
          <a:xfrm>
            <a:off x="9166225" y="6327775"/>
            <a:ext cx="2066925" cy="530225"/>
            <a:chOff x="9166225" y="6327775"/>
            <a:chExt cx="2066925" cy="530225"/>
          </a:xfrm>
        </p:grpSpPr>
        <p:sp>
          <p:nvSpPr>
            <p:cNvPr id="20" name="Rectangle 19">
              <a:extLst>
                <a:ext uri="{FF2B5EF4-FFF2-40B4-BE49-F238E27FC236}">
                  <a16:creationId xmlns:a16="http://schemas.microsoft.com/office/drawing/2014/main" id="{EBE5088C-8989-4DE9-A693-F8ED2E42D4EA}"/>
                </a:ext>
              </a:extLst>
            </p:cNvPr>
            <p:cNvSpPr/>
            <p:nvPr userDrawn="1"/>
          </p:nvSpPr>
          <p:spPr>
            <a:xfrm>
              <a:off x="9166225" y="6327775"/>
              <a:ext cx="2066925" cy="530225"/>
            </a:xfrm>
            <a:prstGeom prst="rect">
              <a:avLst/>
            </a:prstGeom>
            <a:solidFill>
              <a:schemeClr val="accent2"/>
            </a:solidFill>
            <a:ln>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7">
              <a:extLst>
                <a:ext uri="{FF2B5EF4-FFF2-40B4-BE49-F238E27FC236}">
                  <a16:creationId xmlns:a16="http://schemas.microsoft.com/office/drawing/2014/main" id="{49C878CB-203B-4D71-B2B9-BD42B01D6E2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845" t="14347" r="48643" b="73436"/>
            <a:stretch/>
          </p:blipFill>
          <p:spPr bwMode="auto">
            <a:xfrm>
              <a:off x="9192598" y="6351089"/>
              <a:ext cx="2019777" cy="50691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672206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52F7FE3-87EF-4FD8-800A-B0C6AC0CFCAA}"/>
              </a:ext>
            </a:extLst>
          </p:cNvPr>
          <p:cNvSpPr/>
          <p:nvPr userDrawn="1"/>
        </p:nvSpPr>
        <p:spPr>
          <a:xfrm>
            <a:off x="0" y="0"/>
            <a:ext cx="12192000" cy="658880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oter Placeholder 4">
            <a:extLst>
              <a:ext uri="{FF2B5EF4-FFF2-40B4-BE49-F238E27FC236}">
                <a16:creationId xmlns:a16="http://schemas.microsoft.com/office/drawing/2014/main" id="{C2E49620-B593-42AB-9560-508A0552A645}"/>
              </a:ext>
            </a:extLst>
          </p:cNvPr>
          <p:cNvSpPr>
            <a:spLocks noGrp="1"/>
          </p:cNvSpPr>
          <p:nvPr>
            <p:ph type="ftr" sz="quarter" idx="11"/>
          </p:nvPr>
        </p:nvSpPr>
        <p:spPr>
          <a:xfrm>
            <a:off x="114300" y="6458280"/>
            <a:ext cx="4114800" cy="365125"/>
          </a:xfrm>
          <a:prstGeom prst="rect">
            <a:avLst/>
          </a:prstGeom>
        </p:spPr>
        <p:txBody>
          <a:bodyPr anchor="b"/>
          <a:lstStyle>
            <a:lvl1pPr>
              <a:defRPr sz="1050">
                <a:solidFill>
                  <a:schemeClr val="bg1"/>
                </a:solidFill>
              </a:defRPr>
            </a:lvl1pPr>
          </a:lstStyle>
          <a:p>
            <a:endParaRPr lang="fr-FR"/>
          </a:p>
        </p:txBody>
      </p:sp>
      <p:pic>
        <p:nvPicPr>
          <p:cNvPr id="11" name="Picture 7">
            <a:extLst>
              <a:ext uri="{FF2B5EF4-FFF2-40B4-BE49-F238E27FC236}">
                <a16:creationId xmlns:a16="http://schemas.microsoft.com/office/drawing/2014/main" id="{7322C810-5D77-41B0-BB35-DECF1DB45461}"/>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3450109" y="2689665"/>
            <a:ext cx="5291782" cy="833294"/>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AD53E3A-4808-4183-84CE-D6C3129A4977}"/>
              </a:ext>
            </a:extLst>
          </p:cNvPr>
          <p:cNvSpPr/>
          <p:nvPr userDrawn="1"/>
        </p:nvSpPr>
        <p:spPr>
          <a:xfrm>
            <a:off x="9045146" y="6588805"/>
            <a:ext cx="2308654" cy="269195"/>
          </a:xfrm>
          <a:prstGeom prst="rect">
            <a:avLst/>
          </a:prstGeom>
          <a:solidFill>
            <a:srgbClr val="D3C9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3526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92B74E-4312-4C46-8578-B6D0AEF7E7A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83F9EBF-4C14-4BE4-B06B-2388DE597B38}"/>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5EB6D4DE-B10C-435B-A3DC-899815A1032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70FB072-55E7-46D2-BA03-4364791A5AF1}"/>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7681383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Couverture 1">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3" name="Picture 32"/>
          <p:cNvPicPr>
            <a:picLocks noChangeAspect="1"/>
          </p:cNvPicPr>
          <p:nvPr userDrawn="1"/>
        </p:nvPicPr>
        <p:blipFill rotWithShape="1">
          <a:blip r:embed="rId2">
            <a:extLst>
              <a:ext uri="{28A0092B-C50C-407E-A947-70E740481C1C}">
                <a14:useLocalDpi xmlns:a14="http://schemas.microsoft.com/office/drawing/2010/main" val="0"/>
              </a:ext>
            </a:extLst>
          </a:blip>
          <a:srcRect l="12791" b="2464"/>
          <a:stretch/>
        </p:blipFill>
        <p:spPr>
          <a:xfrm>
            <a:off x="101124" y="77236"/>
            <a:ext cx="11989360" cy="6704564"/>
          </a:xfrm>
          <a:prstGeom prst="rect">
            <a:avLst/>
          </a:prstGeom>
          <a:effectLst>
            <a:outerShdw blurRad="63500" algn="ctr" rotWithShape="0">
              <a:prstClr val="black">
                <a:alpha val="20000"/>
              </a:prstClr>
            </a:outerShdw>
          </a:effectLst>
        </p:spPr>
      </p:pic>
      <p:grpSp>
        <p:nvGrpSpPr>
          <p:cNvPr id="25" name="Group 24"/>
          <p:cNvGrpSpPr/>
          <p:nvPr userDrawn="1"/>
        </p:nvGrpSpPr>
        <p:grpSpPr>
          <a:xfrm>
            <a:off x="91935" y="77236"/>
            <a:ext cx="11996919" cy="6704564"/>
            <a:chOff x="4730371" y="2380467"/>
            <a:chExt cx="7844544" cy="4392040"/>
          </a:xfrm>
          <a:solidFill>
            <a:schemeClr val="accent1">
              <a:alpha val="15000"/>
            </a:schemeClr>
          </a:solidFill>
        </p:grpSpPr>
        <p:sp>
          <p:nvSpPr>
            <p:cNvPr id="26" name="Freeform 25"/>
            <p:cNvSpPr/>
            <p:nvPr userDrawn="1"/>
          </p:nvSpPr>
          <p:spPr>
            <a:xfrm>
              <a:off x="8260998"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reeform 26"/>
            <p:cNvSpPr/>
            <p:nvPr userDrawn="1"/>
          </p:nvSpPr>
          <p:spPr>
            <a:xfrm flipH="1">
              <a:off x="10743295"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reeform 27"/>
            <p:cNvSpPr/>
            <p:nvPr userDrawn="1"/>
          </p:nvSpPr>
          <p:spPr>
            <a:xfrm flipH="1" flipV="1">
              <a:off x="8067844"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reeform 28"/>
            <p:cNvSpPr/>
            <p:nvPr userDrawn="1"/>
          </p:nvSpPr>
          <p:spPr>
            <a:xfrm>
              <a:off x="4733596" y="5093736"/>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reeform 29"/>
            <p:cNvSpPr/>
            <p:nvPr userDrawn="1"/>
          </p:nvSpPr>
          <p:spPr>
            <a:xfrm flipH="1" flipV="1">
              <a:off x="4730371" y="2380467"/>
              <a:ext cx="1831620" cy="1678771"/>
            </a:xfrm>
            <a:custGeom>
              <a:avLst/>
              <a:gdLst>
                <a:gd name="connsiteX0" fmla="*/ 0 w 1831620"/>
                <a:gd name="connsiteY0" fmla="*/ 0 h 1678771"/>
                <a:gd name="connsiteX1" fmla="*/ 27691 w 1831620"/>
                <a:gd name="connsiteY1" fmla="*/ 110147 h 1678771"/>
                <a:gd name="connsiteX2" fmla="*/ 1699072 w 1831620"/>
                <a:gd name="connsiteY2" fmla="*/ 1658081 h 1678771"/>
                <a:gd name="connsiteX3" fmla="*/ 1831620 w 1831620"/>
                <a:gd name="connsiteY3" fmla="*/ 1678771 h 1678771"/>
                <a:gd name="connsiteX4" fmla="*/ 0 w 1831620"/>
                <a:gd name="connsiteY4" fmla="*/ 1678771 h 1678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1620" h="1678771">
                  <a:moveTo>
                    <a:pt x="0" y="0"/>
                  </a:moveTo>
                  <a:lnTo>
                    <a:pt x="27691" y="110147"/>
                  </a:lnTo>
                  <a:cubicBezTo>
                    <a:pt x="265326" y="891568"/>
                    <a:pt x="904898" y="1491869"/>
                    <a:pt x="1699072" y="1658081"/>
                  </a:cubicBezTo>
                  <a:lnTo>
                    <a:pt x="1831620" y="1678771"/>
                  </a:lnTo>
                  <a:lnTo>
                    <a:pt x="0" y="16787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7" name="Rectangle 6"/>
          <p:cNvSpPr/>
          <p:nvPr userDrawn="1"/>
        </p:nvSpPr>
        <p:spPr>
          <a:xfrm>
            <a:off x="101124" y="77236"/>
            <a:ext cx="11987731" cy="6704564"/>
          </a:xfrm>
          <a:prstGeom prst="rect">
            <a:avLst/>
          </a:prstGeom>
          <a:gradFill flip="none" rotWithShape="1">
            <a:gsLst>
              <a:gs pos="0">
                <a:schemeClr val="accent2">
                  <a:alpha val="9000"/>
                </a:schemeClr>
              </a:gs>
              <a:gs pos="100000">
                <a:schemeClr val="accent2">
                  <a:alpha val="63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hasCustomPrompt="1"/>
          </p:nvPr>
        </p:nvSpPr>
        <p:spPr>
          <a:xfrm>
            <a:off x="1524000" y="1528519"/>
            <a:ext cx="9144000" cy="2547937"/>
          </a:xfrm>
          <a:prstGeom prst="rect">
            <a:avLst/>
          </a:prstGeom>
          <a:solidFill>
            <a:schemeClr val="tx1">
              <a:alpha val="70000"/>
            </a:schemeClr>
          </a:solidFill>
          <a:effectLst/>
        </p:spPr>
        <p:txBody>
          <a:bodyPr anchor="ctr"/>
          <a:lstStyle>
            <a:lvl1pPr algn="ctr">
              <a:lnSpc>
                <a:spcPct val="80000"/>
              </a:lnSpc>
              <a:defRPr sz="5400" b="1">
                <a:solidFill>
                  <a:schemeClr val="bg1"/>
                </a:solidFill>
              </a:defRPr>
            </a:lvl1pPr>
          </a:lstStyle>
          <a:p>
            <a:r>
              <a:rPr lang="en-US" err="1"/>
              <a:t>Titre</a:t>
            </a:r>
            <a:r>
              <a:rPr lang="en-US"/>
              <a:t> de la presentation </a:t>
            </a:r>
            <a:br>
              <a:rPr lang="en-US"/>
            </a:br>
            <a:r>
              <a:rPr lang="en-US"/>
              <a:t>sur </a:t>
            </a:r>
            <a:r>
              <a:rPr lang="en-US" err="1"/>
              <a:t>deux</a:t>
            </a:r>
            <a:r>
              <a:rPr lang="en-US"/>
              <a:t> </a:t>
            </a:r>
            <a:r>
              <a:rPr lang="en-US" err="1"/>
              <a:t>lignes</a:t>
            </a:r>
            <a:r>
              <a:rPr lang="en-US"/>
              <a:t> </a:t>
            </a:r>
            <a:br>
              <a:rPr lang="en-US"/>
            </a:br>
            <a:r>
              <a:rPr lang="en-US" err="1"/>
              <a:t>ou</a:t>
            </a:r>
            <a:r>
              <a:rPr lang="en-US"/>
              <a:t> trois </a:t>
            </a:r>
            <a:r>
              <a:rPr lang="en-US" err="1"/>
              <a:t>lignes</a:t>
            </a:r>
            <a:endParaRPr lang="fr-FR"/>
          </a:p>
        </p:txBody>
      </p:sp>
      <p:sp>
        <p:nvSpPr>
          <p:cNvPr id="57" name="Subtitle 56"/>
          <p:cNvSpPr>
            <a:spLocks noGrp="1"/>
          </p:cNvSpPr>
          <p:nvPr>
            <p:ph type="subTitle" idx="1" hasCustomPrompt="1"/>
          </p:nvPr>
        </p:nvSpPr>
        <p:spPr>
          <a:xfrm rot="120000">
            <a:off x="6405071" y="4004725"/>
            <a:ext cx="4102100" cy="496869"/>
          </a:xfrm>
          <a:custGeom>
            <a:avLst/>
            <a:gdLst>
              <a:gd name="connsiteX0" fmla="*/ 0 w 4102100"/>
              <a:gd name="connsiteY0" fmla="*/ 143248 h 496869"/>
              <a:gd name="connsiteX1" fmla="*/ 4102100 w 4102100"/>
              <a:gd name="connsiteY1" fmla="*/ 0 h 496869"/>
              <a:gd name="connsiteX2" fmla="*/ 4102100 w 4102100"/>
              <a:gd name="connsiteY2" fmla="*/ 496869 h 496869"/>
              <a:gd name="connsiteX3" fmla="*/ 0 w 4102100"/>
              <a:gd name="connsiteY3" fmla="*/ 496869 h 496869"/>
            </a:gdLst>
            <a:ahLst/>
            <a:cxnLst>
              <a:cxn ang="0">
                <a:pos x="connsiteX0" y="connsiteY0"/>
              </a:cxn>
              <a:cxn ang="0">
                <a:pos x="connsiteX1" y="connsiteY1"/>
              </a:cxn>
              <a:cxn ang="0">
                <a:pos x="connsiteX2" y="connsiteY2"/>
              </a:cxn>
              <a:cxn ang="0">
                <a:pos x="connsiteX3" y="connsiteY3"/>
              </a:cxn>
            </a:cxnLst>
            <a:rect l="l" t="t" r="r" b="b"/>
            <a:pathLst>
              <a:path w="4102100" h="496869">
                <a:moveTo>
                  <a:pt x="0" y="143248"/>
                </a:moveTo>
                <a:lnTo>
                  <a:pt x="4102100" y="0"/>
                </a:lnTo>
                <a:lnTo>
                  <a:pt x="4102100" y="496869"/>
                </a:lnTo>
                <a:lnTo>
                  <a:pt x="0" y="496869"/>
                </a:lnTo>
                <a:close/>
              </a:path>
            </a:pathLst>
          </a:custGeom>
          <a:solidFill>
            <a:schemeClr val="accent1"/>
          </a:solidFill>
          <a:effectLst>
            <a:outerShdw blurRad="63500" sx="101000" sy="101000" algn="ctr" rotWithShape="0">
              <a:prstClr val="black">
                <a:alpha val="14000"/>
              </a:prstClr>
            </a:outerShdw>
          </a:effectLst>
        </p:spPr>
        <p:txBody>
          <a:bodyPr wrap="square" anchor="b">
            <a:noAutofit/>
          </a:bodyPr>
          <a:lstStyle>
            <a:lvl1pPr marL="0" indent="0" algn="ctr">
              <a:buNone/>
              <a:defRPr sz="18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ANIMATEUR NOM EN MAJUSCULE</a:t>
            </a:r>
            <a:endParaRPr lang="fr-FR"/>
          </a:p>
        </p:txBody>
      </p:sp>
      <p:sp>
        <p:nvSpPr>
          <p:cNvPr id="42" name="Freeform 41"/>
          <p:cNvSpPr/>
          <p:nvPr userDrawn="1"/>
        </p:nvSpPr>
        <p:spPr>
          <a:xfrm>
            <a:off x="952195" y="988601"/>
            <a:ext cx="3753156" cy="548658"/>
          </a:xfrm>
          <a:custGeom>
            <a:avLst/>
            <a:gdLst>
              <a:gd name="connsiteX0" fmla="*/ 393700 w 3516827"/>
              <a:gd name="connsiteY0" fmla="*/ 0 h 514110"/>
              <a:gd name="connsiteX1" fmla="*/ 3259772 w 3516827"/>
              <a:gd name="connsiteY1" fmla="*/ 0 h 514110"/>
              <a:gd name="connsiteX2" fmla="*/ 3516827 w 3516827"/>
              <a:gd name="connsiteY2" fmla="*/ 257055 h 514110"/>
              <a:gd name="connsiteX3" fmla="*/ 3516826 w 3516827"/>
              <a:gd name="connsiteY3" fmla="*/ 257055 h 514110"/>
              <a:gd name="connsiteX4" fmla="*/ 3259771 w 3516827"/>
              <a:gd name="connsiteY4" fmla="*/ 514110 h 514110"/>
              <a:gd name="connsiteX5" fmla="*/ 0 w 3516827"/>
              <a:gd name="connsiteY5" fmla="*/ 514109 h 514110"/>
              <a:gd name="connsiteX0" fmla="*/ 393700 w 3516827"/>
              <a:gd name="connsiteY0" fmla="*/ 0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93700 w 3516827"/>
              <a:gd name="connsiteY7" fmla="*/ 0 h 514110"/>
              <a:gd name="connsiteX0" fmla="*/ 393700 w 3516827"/>
              <a:gd name="connsiteY0" fmla="*/ 0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8" fmla="*/ 393700 w 3516827"/>
              <a:gd name="connsiteY8" fmla="*/ 0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 name="connsiteX0" fmla="*/ 355906 w 3516827"/>
              <a:gd name="connsiteY0" fmla="*/ 48043 h 514110"/>
              <a:gd name="connsiteX1" fmla="*/ 486081 w 3516827"/>
              <a:gd name="connsiteY1" fmla="*/ 418 h 514110"/>
              <a:gd name="connsiteX2" fmla="*/ 3259772 w 3516827"/>
              <a:gd name="connsiteY2" fmla="*/ 0 h 514110"/>
              <a:gd name="connsiteX3" fmla="*/ 3516827 w 3516827"/>
              <a:gd name="connsiteY3" fmla="*/ 257055 h 514110"/>
              <a:gd name="connsiteX4" fmla="*/ 3516826 w 3516827"/>
              <a:gd name="connsiteY4" fmla="*/ 257055 h 514110"/>
              <a:gd name="connsiteX5" fmla="*/ 3259771 w 3516827"/>
              <a:gd name="connsiteY5" fmla="*/ 514110 h 514110"/>
              <a:gd name="connsiteX6" fmla="*/ 0 w 3516827"/>
              <a:gd name="connsiteY6" fmla="*/ 514109 h 514110"/>
              <a:gd name="connsiteX7" fmla="*/ 355906 w 3516827"/>
              <a:gd name="connsiteY7" fmla="*/ 48043 h 51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16827" h="514110">
                <a:moveTo>
                  <a:pt x="355906" y="48043"/>
                </a:moveTo>
                <a:cubicBezTo>
                  <a:pt x="402473" y="-9107"/>
                  <a:pt x="422051" y="2006"/>
                  <a:pt x="486081" y="418"/>
                </a:cubicBezTo>
                <a:lnTo>
                  <a:pt x="3259772" y="0"/>
                </a:lnTo>
                <a:cubicBezTo>
                  <a:pt x="3401740" y="0"/>
                  <a:pt x="3516827" y="115087"/>
                  <a:pt x="3516827" y="257055"/>
                </a:cubicBezTo>
                <a:lnTo>
                  <a:pt x="3516826" y="257055"/>
                </a:lnTo>
                <a:cubicBezTo>
                  <a:pt x="3516826" y="399023"/>
                  <a:pt x="3401739" y="514110"/>
                  <a:pt x="3259771" y="514110"/>
                </a:cubicBezTo>
                <a:lnTo>
                  <a:pt x="0" y="514109"/>
                </a:lnTo>
                <a:lnTo>
                  <a:pt x="355906" y="4804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Text Placeholder 54"/>
          <p:cNvSpPr>
            <a:spLocks noGrp="1"/>
          </p:cNvSpPr>
          <p:nvPr>
            <p:ph type="body" sz="quarter" idx="10" hasCustomPrompt="1"/>
          </p:nvPr>
        </p:nvSpPr>
        <p:spPr>
          <a:xfrm>
            <a:off x="5081166" y="6515100"/>
            <a:ext cx="2029668" cy="342900"/>
          </a:xfrm>
          <a:custGeom>
            <a:avLst/>
            <a:gdLst>
              <a:gd name="connsiteX0" fmla="*/ 1900744 w 2029668"/>
              <a:gd name="connsiteY0" fmla="*/ 129749 h 342900"/>
              <a:gd name="connsiteX1" fmla="*/ 1857566 w 2029668"/>
              <a:gd name="connsiteY1" fmla="*/ 171450 h 342900"/>
              <a:gd name="connsiteX2" fmla="*/ 1900744 w 2029668"/>
              <a:gd name="connsiteY2" fmla="*/ 213151 h 342900"/>
              <a:gd name="connsiteX3" fmla="*/ 1943922 w 2029668"/>
              <a:gd name="connsiteY3" fmla="*/ 171450 h 342900"/>
              <a:gd name="connsiteX4" fmla="*/ 1900744 w 2029668"/>
              <a:gd name="connsiteY4" fmla="*/ 129749 h 342900"/>
              <a:gd name="connsiteX5" fmla="*/ 128925 w 2029668"/>
              <a:gd name="connsiteY5" fmla="*/ 129749 h 342900"/>
              <a:gd name="connsiteX6" fmla="*/ 85747 w 2029668"/>
              <a:gd name="connsiteY6" fmla="*/ 171450 h 342900"/>
              <a:gd name="connsiteX7" fmla="*/ 128925 w 2029668"/>
              <a:gd name="connsiteY7" fmla="*/ 213151 h 342900"/>
              <a:gd name="connsiteX8" fmla="*/ 172103 w 2029668"/>
              <a:gd name="connsiteY8" fmla="*/ 171450 h 342900"/>
              <a:gd name="connsiteX9" fmla="*/ 128925 w 2029668"/>
              <a:gd name="connsiteY9" fmla="*/ 129749 h 342900"/>
              <a:gd name="connsiteX10" fmla="*/ 85725 w 2029668"/>
              <a:gd name="connsiteY10" fmla="*/ 0 h 342900"/>
              <a:gd name="connsiteX11" fmla="*/ 1943943 w 2029668"/>
              <a:gd name="connsiteY11" fmla="*/ 0 h 342900"/>
              <a:gd name="connsiteX12" fmla="*/ 2029668 w 2029668"/>
              <a:gd name="connsiteY12" fmla="*/ 342900 h 342900"/>
              <a:gd name="connsiteX13" fmla="*/ 0 w 2029668"/>
              <a:gd name="connsiteY13" fmla="*/ 34290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29668" h="342900">
                <a:moveTo>
                  <a:pt x="1900744" y="129749"/>
                </a:moveTo>
                <a:cubicBezTo>
                  <a:pt x="1876897" y="129749"/>
                  <a:pt x="1857566" y="148419"/>
                  <a:pt x="1857566" y="171450"/>
                </a:cubicBezTo>
                <a:cubicBezTo>
                  <a:pt x="1857566" y="194481"/>
                  <a:pt x="1876897" y="213151"/>
                  <a:pt x="1900744" y="213151"/>
                </a:cubicBezTo>
                <a:cubicBezTo>
                  <a:pt x="1924591" y="213151"/>
                  <a:pt x="1943922" y="194481"/>
                  <a:pt x="1943922" y="171450"/>
                </a:cubicBezTo>
                <a:cubicBezTo>
                  <a:pt x="1943922" y="148419"/>
                  <a:pt x="1924591" y="129749"/>
                  <a:pt x="1900744" y="129749"/>
                </a:cubicBezTo>
                <a:close/>
                <a:moveTo>
                  <a:pt x="128925" y="129749"/>
                </a:moveTo>
                <a:cubicBezTo>
                  <a:pt x="105078" y="129749"/>
                  <a:pt x="85747" y="148419"/>
                  <a:pt x="85747" y="171450"/>
                </a:cubicBezTo>
                <a:cubicBezTo>
                  <a:pt x="85747" y="194481"/>
                  <a:pt x="105078" y="213151"/>
                  <a:pt x="128925" y="213151"/>
                </a:cubicBezTo>
                <a:cubicBezTo>
                  <a:pt x="152772" y="213151"/>
                  <a:pt x="172103" y="194481"/>
                  <a:pt x="172103" y="171450"/>
                </a:cubicBezTo>
                <a:cubicBezTo>
                  <a:pt x="172103" y="148419"/>
                  <a:pt x="152772" y="129749"/>
                  <a:pt x="128925" y="129749"/>
                </a:cubicBezTo>
                <a:close/>
                <a:moveTo>
                  <a:pt x="85725" y="0"/>
                </a:moveTo>
                <a:lnTo>
                  <a:pt x="1943943" y="0"/>
                </a:lnTo>
                <a:lnTo>
                  <a:pt x="2029668" y="342900"/>
                </a:lnTo>
                <a:lnTo>
                  <a:pt x="0" y="342900"/>
                </a:lnTo>
                <a:close/>
              </a:path>
            </a:pathLst>
          </a:custGeom>
          <a:solidFill>
            <a:schemeClr val="tx2"/>
          </a:solidFill>
        </p:spPr>
        <p:txBody>
          <a:bodyPr wrap="square">
            <a:noAutofit/>
          </a:bodyPr>
          <a:lstStyle>
            <a:lvl1pPr marL="0" indent="0" algn="ctr">
              <a:buNone/>
              <a:defRPr sz="1600" baseline="0">
                <a:solidFill>
                  <a:schemeClr val="bg1"/>
                </a:solidFill>
              </a:defRPr>
            </a:lvl1pPr>
          </a:lstStyle>
          <a:p>
            <a:pPr lvl="0"/>
            <a:r>
              <a:rPr lang="en-US"/>
              <a:t>MOIS  - 2017</a:t>
            </a:r>
          </a:p>
        </p:txBody>
      </p:sp>
      <p:pic>
        <p:nvPicPr>
          <p:cNvPr id="15" name="Picture 7"/>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34952" y="1046215"/>
            <a:ext cx="2916000" cy="459181"/>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265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F14E3F2-C04E-4CD8-8D1A-E0D4195470D2}"/>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0F5B11E0-7AD2-493B-A9F5-A17C9621248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C6E6E696-ED2C-4FB7-9A7C-F13BE422CEC8}"/>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82555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2CE25B-5A5E-4E62-88F3-F1BC7606FC2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1051325-17B4-4AE9-8262-E2D4AF2525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F1BC584-8395-498A-B301-E978BB45C6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7B420C4-B621-44C6-ADF1-B4546A6F4414}"/>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0CB77395-F644-4FF8-BB1F-3B9F08F8BDF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97DE6D0-B530-4FFF-8D95-1DCA9AF57998}"/>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31926409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1CB232-E1FF-4C55-8C3E-F035791007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C1D8BA1-928B-4281-A5D0-1BBC438B0C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B1B0B9E-8BE0-4C7A-84D0-E8230668CC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3B358F8-575E-4DB0-9115-646DD0C515DB}"/>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CD789ACE-C9A3-4000-91AA-7D51CC9BBC7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D6B0E52-3C72-4C2A-9865-2A8FCE5E3387}"/>
              </a:ext>
            </a:extLst>
          </p:cNvPr>
          <p:cNvSpPr>
            <a:spLocks noGrp="1"/>
          </p:cNvSpPr>
          <p:nvPr>
            <p:ph type="sldNum" sz="quarter" idx="12"/>
          </p:nvPr>
        </p:nvSpPr>
        <p:spPr/>
        <p:txBody>
          <a:bodyPr/>
          <a:lstStyle/>
          <a:p>
            <a:fld id="{1C899CEA-E925-4DD2-B542-17A71DDB04E6}" type="slidenum">
              <a:rPr lang="fr-FR" smtClean="0"/>
              <a:t>‹N°›</a:t>
            </a:fld>
            <a:endParaRPr lang="fr-FR"/>
          </a:p>
        </p:txBody>
      </p:sp>
    </p:spTree>
    <p:extLst>
      <p:ext uri="{BB962C8B-B14F-4D97-AF65-F5344CB8AC3E}">
        <p14:creationId xmlns:p14="http://schemas.microsoft.com/office/powerpoint/2010/main" val="2034419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slideLayout" Target="../slideLayouts/slideLayout53.xml"/><Relationship Id="rId47" Type="http://schemas.openxmlformats.org/officeDocument/2006/relationships/slideLayout" Target="../slideLayouts/slideLayout58.xml"/><Relationship Id="rId50" Type="http://schemas.openxmlformats.org/officeDocument/2006/relationships/theme" Target="../theme/theme2.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9" Type="http://schemas.openxmlformats.org/officeDocument/2006/relationships/slideLayout" Target="../slideLayouts/slideLayout40.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45" Type="http://schemas.openxmlformats.org/officeDocument/2006/relationships/slideLayout" Target="../slideLayouts/slideLayout56.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49" Type="http://schemas.openxmlformats.org/officeDocument/2006/relationships/slideLayout" Target="../slideLayouts/slideLayout60.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4" Type="http://schemas.openxmlformats.org/officeDocument/2006/relationships/slideLayout" Target="../slideLayouts/slideLayout55.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43" Type="http://schemas.openxmlformats.org/officeDocument/2006/relationships/slideLayout" Target="../slideLayouts/slideLayout54.xml"/><Relationship Id="rId48" Type="http://schemas.openxmlformats.org/officeDocument/2006/relationships/slideLayout" Target="../slideLayouts/slideLayout59.xml"/><Relationship Id="rId8" Type="http://schemas.openxmlformats.org/officeDocument/2006/relationships/slideLayout" Target="../slideLayouts/slideLayout19.xml"/><Relationship Id="rId51" Type="http://schemas.openxmlformats.org/officeDocument/2006/relationships/image" Target="../media/image1.png"/><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46" Type="http://schemas.openxmlformats.org/officeDocument/2006/relationships/slideLayout" Target="../slideLayouts/slideLayout57.xml"/><Relationship Id="rId20" Type="http://schemas.openxmlformats.org/officeDocument/2006/relationships/slideLayout" Target="../slideLayouts/slideLayout31.xml"/><Relationship Id="rId41" Type="http://schemas.openxmlformats.org/officeDocument/2006/relationships/slideLayout" Target="../slideLayouts/slideLayout52.xml"/><Relationship Id="rId1" Type="http://schemas.openxmlformats.org/officeDocument/2006/relationships/slideLayout" Target="../slideLayouts/slideLayout12.xml"/><Relationship Id="rId6"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6276C30-EF71-4573-B4A9-7970EDFB8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2161AB8E-AED3-410E-8872-15C56677E9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9E2048E-A411-4443-9926-11E85255EE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95111F38-4DE1-403D-B1E7-A253F38862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3656BC9-D67E-4E71-BBDA-46F22C7738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99CEA-E925-4DD2-B542-17A71DDB04E6}" type="slidenum">
              <a:rPr lang="fr-FR" smtClean="0"/>
              <a:t>‹N°›</a:t>
            </a:fld>
            <a:endParaRPr lang="fr-FR"/>
          </a:p>
        </p:txBody>
      </p:sp>
    </p:spTree>
    <p:extLst>
      <p:ext uri="{BB962C8B-B14F-4D97-AF65-F5344CB8AC3E}">
        <p14:creationId xmlns:p14="http://schemas.microsoft.com/office/powerpoint/2010/main" val="3793079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52A034D-99E5-44D2-AC0F-8DC08AF6AB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EA8A83D-9469-427D-A31A-1CC3EDAE2C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8CC3A96-0C3C-4293-86AF-AD8409E067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2CE43C36-1277-488D-AC95-61D51B2FC1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1A59FDD4-B947-4BB5-8221-BD2D673D17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82C24-C608-477B-B4BE-89168E7FC5BA}" type="slidenum">
              <a:rPr lang="fr-FR" smtClean="0"/>
              <a:t>‹N°›</a:t>
            </a:fld>
            <a:endParaRPr lang="fr-FR"/>
          </a:p>
        </p:txBody>
      </p:sp>
      <p:sp>
        <p:nvSpPr>
          <p:cNvPr id="7" name="Rectangle 6">
            <a:extLst>
              <a:ext uri="{FF2B5EF4-FFF2-40B4-BE49-F238E27FC236}">
                <a16:creationId xmlns:a16="http://schemas.microsoft.com/office/drawing/2014/main" id="{258CCFDB-B647-4644-8BA7-C3F704760201}"/>
              </a:ext>
            </a:extLst>
          </p:cNvPr>
          <p:cNvSpPr/>
          <p:nvPr userDrawn="1"/>
        </p:nvSpPr>
        <p:spPr>
          <a:xfrm>
            <a:off x="113823" y="76200"/>
            <a:ext cx="11964354" cy="6705600"/>
          </a:xfrm>
          <a:prstGeom prst="rect">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solidFill>
                <a:schemeClr val="tx1"/>
              </a:solidFill>
              <a:latin typeface="Corbel" panose="020B0503020204020204" pitchFamily="34" charset="0"/>
            </a:endParaRPr>
          </a:p>
        </p:txBody>
      </p:sp>
      <p:sp>
        <p:nvSpPr>
          <p:cNvPr id="8" name="Rectangle 7">
            <a:extLst>
              <a:ext uri="{FF2B5EF4-FFF2-40B4-BE49-F238E27FC236}">
                <a16:creationId xmlns:a16="http://schemas.microsoft.com/office/drawing/2014/main" id="{64B8832A-B17F-4CF8-9B22-8837275B1747}"/>
              </a:ext>
            </a:extLst>
          </p:cNvPr>
          <p:cNvSpPr/>
          <p:nvPr userDrawn="1"/>
        </p:nvSpPr>
        <p:spPr>
          <a:xfrm>
            <a:off x="0" y="6588805"/>
            <a:ext cx="12192000" cy="2691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extBox 29">
            <a:extLst>
              <a:ext uri="{FF2B5EF4-FFF2-40B4-BE49-F238E27FC236}">
                <a16:creationId xmlns:a16="http://schemas.microsoft.com/office/drawing/2014/main" id="{9B281794-33F2-40D3-B166-696FD424FCEC}"/>
              </a:ext>
            </a:extLst>
          </p:cNvPr>
          <p:cNvSpPr txBox="1"/>
          <p:nvPr userDrawn="1"/>
        </p:nvSpPr>
        <p:spPr>
          <a:xfrm>
            <a:off x="7734299" y="6588805"/>
            <a:ext cx="1458299" cy="269195"/>
          </a:xfrm>
          <a:prstGeom prst="rect">
            <a:avLst/>
          </a:prstGeom>
          <a:solidFill>
            <a:schemeClr val="accent2"/>
          </a:solidFill>
        </p:spPr>
        <p:txBody>
          <a:bodyPr wrap="none" rtlCol="0">
            <a:noAutofit/>
          </a:bodyPr>
          <a:lstStyle/>
          <a:p>
            <a:pPr algn="ctr"/>
            <a:r>
              <a:rPr lang="en-US" sz="1050"/>
              <a:t>www.iuslaboris.com</a:t>
            </a:r>
            <a:endParaRPr lang="fr-FR" sz="1050"/>
          </a:p>
        </p:txBody>
      </p:sp>
      <p:sp>
        <p:nvSpPr>
          <p:cNvPr id="10" name="Rectangle 9">
            <a:extLst>
              <a:ext uri="{FF2B5EF4-FFF2-40B4-BE49-F238E27FC236}">
                <a16:creationId xmlns:a16="http://schemas.microsoft.com/office/drawing/2014/main" id="{16365CA2-85ED-4A1B-8035-18EEB46371DE}"/>
              </a:ext>
            </a:extLst>
          </p:cNvPr>
          <p:cNvSpPr/>
          <p:nvPr userDrawn="1"/>
        </p:nvSpPr>
        <p:spPr>
          <a:xfrm>
            <a:off x="9166225" y="6327775"/>
            <a:ext cx="2066925" cy="530225"/>
          </a:xfrm>
          <a:prstGeom prst="rect">
            <a:avLst/>
          </a:prstGeom>
          <a:solidFill>
            <a:schemeClr val="accent2"/>
          </a:solidFill>
          <a:ln>
            <a:noFill/>
          </a:ln>
          <a:effectLst>
            <a:outerShdw blurRad="63500" sx="102000" sy="102000" algn="ctr" rotWithShape="0">
              <a:prstClr val="black">
                <a:alpha val="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74A0BAA-41FF-44FE-9C9D-72E6A82211F3}"/>
              </a:ext>
            </a:extLst>
          </p:cNvPr>
          <p:cNvSpPr/>
          <p:nvPr userDrawn="1"/>
        </p:nvSpPr>
        <p:spPr>
          <a:xfrm>
            <a:off x="9184482" y="6346031"/>
            <a:ext cx="2028824" cy="511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extBox 28">
            <a:extLst>
              <a:ext uri="{FF2B5EF4-FFF2-40B4-BE49-F238E27FC236}">
                <a16:creationId xmlns:a16="http://schemas.microsoft.com/office/drawing/2014/main" id="{CBD834E4-A0D9-449C-AE19-69D4DA99469E}"/>
              </a:ext>
            </a:extLst>
          </p:cNvPr>
          <p:cNvSpPr txBox="1"/>
          <p:nvPr userDrawn="1"/>
        </p:nvSpPr>
        <p:spPr>
          <a:xfrm>
            <a:off x="6276000" y="6588805"/>
            <a:ext cx="1458299" cy="269195"/>
          </a:xfrm>
          <a:prstGeom prst="rect">
            <a:avLst/>
          </a:prstGeom>
          <a:solidFill>
            <a:schemeClr val="accent2"/>
          </a:solidFill>
        </p:spPr>
        <p:txBody>
          <a:bodyPr wrap="none" rtlCol="0">
            <a:noAutofit/>
          </a:bodyPr>
          <a:lstStyle/>
          <a:p>
            <a:pPr algn="ctr"/>
            <a:r>
              <a:rPr lang="en-US" sz="1050"/>
              <a:t>www.capstan.fr</a:t>
            </a:r>
            <a:endParaRPr lang="fr-FR" sz="1050"/>
          </a:p>
        </p:txBody>
      </p:sp>
      <p:cxnSp>
        <p:nvCxnSpPr>
          <p:cNvPr id="13" name="Straight Connector 31">
            <a:extLst>
              <a:ext uri="{FF2B5EF4-FFF2-40B4-BE49-F238E27FC236}">
                <a16:creationId xmlns:a16="http://schemas.microsoft.com/office/drawing/2014/main" id="{2DFFE43D-0EA8-470A-8311-305F001ADD0A}"/>
              </a:ext>
            </a:extLst>
          </p:cNvPr>
          <p:cNvCxnSpPr/>
          <p:nvPr userDrawn="1"/>
        </p:nvCxnSpPr>
        <p:spPr>
          <a:xfrm>
            <a:off x="7734299" y="6656635"/>
            <a:ext cx="0" cy="144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7">
            <a:extLst>
              <a:ext uri="{FF2B5EF4-FFF2-40B4-BE49-F238E27FC236}">
                <a16:creationId xmlns:a16="http://schemas.microsoft.com/office/drawing/2014/main" id="{4C3D7105-8EE9-460F-BB42-1484A2FABB58}"/>
              </a:ext>
            </a:extLst>
          </p:cNvPr>
          <p:cNvPicPr>
            <a:picLocks noChangeAspect="1" noChangeArrowheads="1"/>
          </p:cNvPicPr>
          <p:nvPr userDrawn="1"/>
        </p:nvPicPr>
        <p:blipFill>
          <a:blip r:embed="rId51" cstate="print">
            <a:extLst>
              <a:ext uri="{28A0092B-C50C-407E-A947-70E740481C1C}">
                <a14:useLocalDpi xmlns:a14="http://schemas.microsoft.com/office/drawing/2010/main" val="0"/>
              </a:ext>
            </a:extLst>
          </a:blip>
          <a:stretch>
            <a:fillRect/>
          </a:stretch>
        </p:blipFill>
        <p:spPr bwMode="auto">
          <a:xfrm>
            <a:off x="9282599" y="6471794"/>
            <a:ext cx="1832590" cy="288577"/>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lide Number Placeholder 5">
            <a:extLst>
              <a:ext uri="{FF2B5EF4-FFF2-40B4-BE49-F238E27FC236}">
                <a16:creationId xmlns:a16="http://schemas.microsoft.com/office/drawing/2014/main" id="{66784A1D-FDD0-4659-A992-F08DE1378C32}"/>
              </a:ext>
            </a:extLst>
          </p:cNvPr>
          <p:cNvSpPr txBox="1">
            <a:spLocks/>
          </p:cNvSpPr>
          <p:nvPr userDrawn="1"/>
        </p:nvSpPr>
        <p:spPr>
          <a:xfrm>
            <a:off x="11323151" y="6656635"/>
            <a:ext cx="868849" cy="153740"/>
          </a:xfrm>
          <a:prstGeom prst="rect">
            <a:avLst/>
          </a:prstGeom>
          <a:noFill/>
          <a:effectLst/>
        </p:spPr>
        <p:txBody>
          <a:bodyPr anchor="ctr"/>
          <a:lstStyle>
            <a:defPPr>
              <a:defRPr lang="fr-FR"/>
            </a:defPPr>
            <a:lvl1pPr marL="0" algn="ctr" defTabSz="914400" rtl="0" eaLnBrk="1" latinLnBrk="0" hangingPunct="1">
              <a:defRPr sz="105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0E16C9-0A27-4632-BE93-74127F7D6A94}" type="slidenum">
              <a:rPr lang="fr-FR" smtClean="0"/>
              <a:pPr/>
              <a:t>‹N°›</a:t>
            </a:fld>
            <a:endParaRPr lang="fr-FR"/>
          </a:p>
        </p:txBody>
      </p:sp>
    </p:spTree>
    <p:extLst>
      <p:ext uri="{BB962C8B-B14F-4D97-AF65-F5344CB8AC3E}">
        <p14:creationId xmlns:p14="http://schemas.microsoft.com/office/powerpoint/2010/main" val="25029672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9.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7.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image" Target="../media/image22.jpeg"/><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jpeg"/><Relationship Id="rId7" Type="http://schemas.openxmlformats.org/officeDocument/2006/relationships/image" Target="../media/image24.svg"/><Relationship Id="rId2" Type="http://schemas.openxmlformats.org/officeDocument/2006/relationships/slideLayout" Target="../slideLayouts/slideLayout27.xml"/><Relationship Id="rId1" Type="http://schemas.openxmlformats.org/officeDocument/2006/relationships/tags" Target="../tags/tag15.xml"/><Relationship Id="rId6" Type="http://schemas.openxmlformats.org/officeDocument/2006/relationships/image" Target="../media/image23.png"/><Relationship Id="rId5" Type="http://schemas.openxmlformats.org/officeDocument/2006/relationships/image" Target="../media/image26.sv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jpeg"/><Relationship Id="rId7" Type="http://schemas.openxmlformats.org/officeDocument/2006/relationships/image" Target="../media/image29.svg"/><Relationship Id="rId2" Type="http://schemas.openxmlformats.org/officeDocument/2006/relationships/slideLayout" Target="../slideLayouts/slideLayout27.xml"/><Relationship Id="rId1" Type="http://schemas.openxmlformats.org/officeDocument/2006/relationships/tags" Target="../tags/tag16.xml"/><Relationship Id="rId6" Type="http://schemas.openxmlformats.org/officeDocument/2006/relationships/image" Target="../media/image28.png"/><Relationship Id="rId5" Type="http://schemas.openxmlformats.org/officeDocument/2006/relationships/image" Target="../media/image24.sv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2.jpeg"/><Relationship Id="rId7" Type="http://schemas.openxmlformats.org/officeDocument/2006/relationships/image" Target="../media/image31.png"/><Relationship Id="rId2" Type="http://schemas.openxmlformats.org/officeDocument/2006/relationships/slideLayout" Target="../slideLayouts/slideLayout27.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24.svg"/><Relationship Id="rId10" Type="http://schemas.openxmlformats.org/officeDocument/2006/relationships/image" Target="../media/image34.svg"/><Relationship Id="rId4" Type="http://schemas.openxmlformats.org/officeDocument/2006/relationships/image" Target="../media/image30.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18.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2.jpeg"/><Relationship Id="rId7" Type="http://schemas.openxmlformats.org/officeDocument/2006/relationships/image" Target="../media/image32.svg"/><Relationship Id="rId2" Type="http://schemas.openxmlformats.org/officeDocument/2006/relationships/slideLayout" Target="../slideLayouts/slideLayout27.xml"/><Relationship Id="rId1" Type="http://schemas.openxmlformats.org/officeDocument/2006/relationships/tags" Target="../tags/tag19.xml"/><Relationship Id="rId6" Type="http://schemas.openxmlformats.org/officeDocument/2006/relationships/image" Target="../media/image35.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slideLayout" Target="../slideLayouts/slideLayout27.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sv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1.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3.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4.xml"/><Relationship Id="rId6" Type="http://schemas.openxmlformats.org/officeDocument/2006/relationships/image" Target="../media/image19.png"/><Relationship Id="rId5" Type="http://schemas.openxmlformats.org/officeDocument/2006/relationships/image" Target="../media/image37.sv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5.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6.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7.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8.xml"/><Relationship Id="rId6" Type="http://schemas.openxmlformats.org/officeDocument/2006/relationships/image" Target="../media/image29.svg"/><Relationship Id="rId5" Type="http://schemas.openxmlformats.org/officeDocument/2006/relationships/image" Target="../media/image38.png"/><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29.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0.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3.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4.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5.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6.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7.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8.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7.xml"/><Relationship Id="rId1" Type="http://schemas.openxmlformats.org/officeDocument/2006/relationships/tags" Target="../tags/tag4.xml"/><Relationship Id="rId6" Type="http://schemas.openxmlformats.org/officeDocument/2006/relationships/image" Target="../media/image19.png"/><Relationship Id="rId5" Type="http://schemas.openxmlformats.org/officeDocument/2006/relationships/image" Target="../media/image22.jpeg"/><Relationship Id="rId4" Type="http://schemas.openxmlformats.org/officeDocument/2006/relationships/image" Target="../media/image21.svg"/></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39.xml"/><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40.xml"/><Relationship Id="rId4" Type="http://schemas.openxmlformats.org/officeDocument/2006/relationships/image" Target="../media/image19.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image" Target="../media/image19.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5.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6.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7.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7.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24.sv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D440E9-55EE-49F5-A413-B09B3DBDCEB0}"/>
              </a:ext>
            </a:extLst>
          </p:cNvPr>
          <p:cNvSpPr>
            <a:spLocks noGrp="1"/>
          </p:cNvSpPr>
          <p:nvPr>
            <p:ph type="ctrTitle"/>
          </p:nvPr>
        </p:nvSpPr>
        <p:spPr>
          <a:xfrm>
            <a:off x="1243173" y="1907260"/>
            <a:ext cx="9144000" cy="3043481"/>
          </a:xfrm>
        </p:spPr>
        <p:txBody>
          <a:bodyPr>
            <a:normAutofit/>
          </a:bodyPr>
          <a:lstStyle/>
          <a:p>
            <a:r>
              <a:rPr lang="fr-FR" sz="4800" dirty="0"/>
              <a:t>Actualités de la procédure civile appliquée en droit du travail :</a:t>
            </a:r>
            <a:br>
              <a:rPr lang="fr-FR" sz="4800" dirty="0"/>
            </a:br>
            <a:r>
              <a:rPr lang="fr-FR" sz="4800" dirty="0"/>
              <a:t>nouveaux textes et jurisprudence</a:t>
            </a:r>
          </a:p>
        </p:txBody>
      </p:sp>
      <p:sp>
        <p:nvSpPr>
          <p:cNvPr id="4" name="Espace réservé du texte 3">
            <a:extLst>
              <a:ext uri="{FF2B5EF4-FFF2-40B4-BE49-F238E27FC236}">
                <a16:creationId xmlns:a16="http://schemas.microsoft.com/office/drawing/2014/main" id="{B3E9C5C3-9373-48B9-8797-E24AE0D44A62}"/>
              </a:ext>
            </a:extLst>
          </p:cNvPr>
          <p:cNvSpPr>
            <a:spLocks noGrp="1"/>
          </p:cNvSpPr>
          <p:nvPr>
            <p:ph type="body" sz="quarter" idx="10"/>
          </p:nvPr>
        </p:nvSpPr>
        <p:spPr/>
        <p:txBody>
          <a:bodyPr/>
          <a:lstStyle/>
          <a:p>
            <a:r>
              <a:rPr lang="fr-FR"/>
              <a:t>10 mai 2022</a:t>
            </a:r>
          </a:p>
        </p:txBody>
      </p:sp>
      <p:pic>
        <p:nvPicPr>
          <p:cNvPr id="5" name="Image 4">
            <a:extLst>
              <a:ext uri="{FF2B5EF4-FFF2-40B4-BE49-F238E27FC236}">
                <a16:creationId xmlns:a16="http://schemas.microsoft.com/office/drawing/2014/main" id="{BD83FCD4-6DF0-45D4-BCB9-790AC8C086F7}"/>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861015" y="5022075"/>
            <a:ext cx="4469969" cy="1324436"/>
          </a:xfrm>
          <a:prstGeom prst="rect">
            <a:avLst/>
          </a:prstGeom>
        </p:spPr>
      </p:pic>
      <p:sp>
        <p:nvSpPr>
          <p:cNvPr id="10" name="ZoneTexte 9">
            <a:extLst>
              <a:ext uri="{FF2B5EF4-FFF2-40B4-BE49-F238E27FC236}">
                <a16:creationId xmlns:a16="http://schemas.microsoft.com/office/drawing/2014/main" id="{468535DB-ACD5-4901-945F-57810B46A02E}"/>
              </a:ext>
            </a:extLst>
          </p:cNvPr>
          <p:cNvSpPr txBox="1"/>
          <p:nvPr/>
        </p:nvSpPr>
        <p:spPr>
          <a:xfrm>
            <a:off x="1356189" y="4950740"/>
            <a:ext cx="955374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464646">
                    <a:lumMod val="75000"/>
                  </a:srgbClr>
                </a:solidFill>
                <a:effectLst/>
                <a:uLnTx/>
                <a:uFillTx/>
                <a:latin typeface="Corbel" panose="020B0503020204020204"/>
                <a:ea typeface="+mn-ea"/>
                <a:cs typeface="+mn-cs"/>
              </a:rPr>
              <a:t>Alexandre Duprey 						</a:t>
            </a:r>
            <a:r>
              <a:rPr lang="en-US" sz="2000" b="1" dirty="0">
                <a:solidFill>
                  <a:srgbClr val="464646">
                    <a:lumMod val="75000"/>
                  </a:srgbClr>
                </a:solidFill>
                <a:latin typeface="Corbel" panose="020B0503020204020204"/>
              </a:rPr>
              <a:t>Pierre Brégou</a:t>
            </a:r>
            <a:endParaRPr kumimoji="0" lang="fr-FR" sz="2000" b="1" i="0" u="none" strike="noStrike" kern="1200" cap="none" spc="0" normalizeH="0" baseline="0" noProof="0" dirty="0">
              <a:ln>
                <a:noFill/>
              </a:ln>
              <a:solidFill>
                <a:srgbClr val="464646">
                  <a:lumMod val="75000"/>
                </a:srgbClr>
              </a:solidFill>
              <a:effectLst/>
              <a:uLnTx/>
              <a:uFillTx/>
              <a:latin typeface="Corbel" panose="020B0503020204020204"/>
              <a:ea typeface="+mn-ea"/>
              <a:cs typeface="+mn-cs"/>
            </a:endParaRPr>
          </a:p>
        </p:txBody>
      </p:sp>
      <p:pic>
        <p:nvPicPr>
          <p:cNvPr id="6" name="Image 5" descr="Capture d’écran 2018-02-05 à 18.27.55.png">
            <a:extLst>
              <a:ext uri="{FF2B5EF4-FFF2-40B4-BE49-F238E27FC236}">
                <a16:creationId xmlns:a16="http://schemas.microsoft.com/office/drawing/2014/main" id="{C2F791E1-DCCB-4C95-ACEA-83993A0DC7AB}"/>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p:blipFill>
        <p:spPr>
          <a:xfrm>
            <a:off x="11139650" y="712184"/>
            <a:ext cx="899950" cy="882900"/>
          </a:xfrm>
          <a:prstGeom prst="rect">
            <a:avLst/>
          </a:prstGeom>
        </p:spPr>
      </p:pic>
    </p:spTree>
    <p:extLst>
      <p:ext uri="{BB962C8B-B14F-4D97-AF65-F5344CB8AC3E}">
        <p14:creationId xmlns:p14="http://schemas.microsoft.com/office/powerpoint/2010/main" val="23038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10921876"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3600" b="1">
                <a:solidFill>
                  <a:srgbClr val="C00000"/>
                </a:solidFill>
                <a:latin typeface="Corbel" panose="020B0503020204020204" pitchFamily="34" charset="0"/>
              </a:rPr>
              <a:t>6</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La déclaration d’appel </a:t>
            </a:r>
          </a:p>
        </p:txBody>
      </p:sp>
      <p:sp>
        <p:nvSpPr>
          <p:cNvPr id="20" name="ZoneTexte 19">
            <a:extLst>
              <a:ext uri="{FF2B5EF4-FFF2-40B4-BE49-F238E27FC236}">
                <a16:creationId xmlns:a16="http://schemas.microsoft.com/office/drawing/2014/main" id="{9462E200-2C05-4FFC-A6B5-00412DB508BD}"/>
              </a:ext>
            </a:extLst>
          </p:cNvPr>
          <p:cNvSpPr txBox="1"/>
          <p:nvPr/>
        </p:nvSpPr>
        <p:spPr>
          <a:xfrm>
            <a:off x="5558515" y="600343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janvier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3701" y="5914216"/>
            <a:ext cx="556631" cy="556631"/>
          </a:xfrm>
          <a:prstGeom prst="rect">
            <a:avLst/>
          </a:prstGeom>
        </p:spPr>
      </p:pic>
      <p:sp>
        <p:nvSpPr>
          <p:cNvPr id="2" name="ZoneTexte 1">
            <a:extLst>
              <a:ext uri="{FF2B5EF4-FFF2-40B4-BE49-F238E27FC236}">
                <a16:creationId xmlns:a16="http://schemas.microsoft.com/office/drawing/2014/main" id="{94321C96-5A80-44CC-8006-6600E36876C8}"/>
              </a:ext>
            </a:extLst>
          </p:cNvPr>
          <p:cNvSpPr txBox="1"/>
          <p:nvPr/>
        </p:nvSpPr>
        <p:spPr>
          <a:xfrm>
            <a:off x="507030" y="1528387"/>
            <a:ext cx="10544372" cy="3108543"/>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fr-FR" b="0" i="0" u="none" strike="noStrike" kern="1200" cap="none" spc="0" normalizeH="0" baseline="0">
                <a:ln>
                  <a:noFill/>
                </a:ln>
                <a:solidFill>
                  <a:prstClr val="black"/>
                </a:solidFill>
                <a:effectLst/>
                <a:uLnTx/>
                <a:uFillTx/>
                <a:latin typeface="PT Sans" panose="020B0503020203020204" pitchFamily="34" charset="0"/>
                <a:ea typeface="+mn-ea"/>
                <a:cs typeface="+mn-cs"/>
                <a:sym typeface="Wingdings" panose="05000000000000000000" pitchFamily="2" charset="2"/>
              </a:rPr>
              <a:t></a:t>
            </a:r>
            <a:r>
              <a:rPr kumimoji="0" lang="fr-FR" sz="1600" b="0" i="0" u="none" strike="noStrike" kern="1200" cap="none" spc="0" normalizeH="0" baseline="0">
                <a:ln>
                  <a:noFill/>
                </a:ln>
                <a:solidFill>
                  <a:prstClr val="black"/>
                </a:solidFill>
                <a:effectLst/>
                <a:uLnTx/>
                <a:uFillTx/>
                <a:latin typeface="PT Sans" panose="020B0503020203020204" pitchFamily="34" charset="0"/>
                <a:ea typeface="+mn-ea"/>
                <a:cs typeface="+mn-cs"/>
                <a:sym typeface="Wingdings" panose="05000000000000000000" pitchFamily="2" charset="2"/>
              </a:rPr>
              <a:t>  </a:t>
            </a:r>
            <a:r>
              <a:rPr kumimoji="0" lang="fr-FR" sz="1600" b="0" i="0" u="none" strike="noStrike" kern="1200" cap="none" spc="0" normalizeH="0" baseline="0">
                <a:ln>
                  <a:noFill/>
                </a:ln>
                <a:solidFill>
                  <a:prstClr val="black"/>
                </a:solidFill>
                <a:effectLst/>
                <a:uLnTx/>
                <a:uFillTx/>
                <a:latin typeface="PT Sans" panose="020B0503020203020204" pitchFamily="34" charset="0"/>
                <a:ea typeface="+mn-ea"/>
                <a:cs typeface="+mn-cs"/>
              </a:rPr>
              <a:t>Les textes issus du décret du 11 décembre 2019 régissant le contenu de la déclaration d’appel opéraient un renvoi à l’article 57 du code de procédure civile et notamment à la </a:t>
            </a:r>
            <a:r>
              <a:rPr kumimoji="0" lang="fr-FR" sz="1600" b="1" i="0" u="none" strike="noStrike" kern="1200" cap="none" spc="0" normalizeH="0" baseline="0">
                <a:ln>
                  <a:noFill/>
                </a:ln>
                <a:solidFill>
                  <a:prstClr val="black"/>
                </a:solidFill>
                <a:effectLst/>
                <a:uLnTx/>
                <a:uFillTx/>
                <a:latin typeface="PT Sans" panose="020B0503020203020204" pitchFamily="34" charset="0"/>
                <a:ea typeface="+mn-ea"/>
                <a:cs typeface="+mn-cs"/>
              </a:rPr>
              <a:t>nécessité de mentionner l’indication des pièces </a:t>
            </a:r>
            <a:r>
              <a:rPr kumimoji="0" lang="fr-FR" sz="1600" b="0" i="0" u="none" strike="noStrike" kern="1200" cap="none" spc="0" normalizeH="0" baseline="0">
                <a:ln>
                  <a:noFill/>
                </a:ln>
                <a:solidFill>
                  <a:prstClr val="black"/>
                </a:solidFill>
                <a:effectLst/>
                <a:uLnTx/>
                <a:uFillTx/>
                <a:latin typeface="PT Sans" panose="020B0503020203020204" pitchFamily="34" charset="0"/>
                <a:ea typeface="+mn-ea"/>
                <a:cs typeface="+mn-cs"/>
              </a:rPr>
              <a:t>sur lesquelles la demande est formulée. </a:t>
            </a:r>
          </a:p>
          <a:p>
            <a:pPr marR="0" lvl="0" algn="just" defTabSz="914400" rtl="0" eaLnBrk="1" fontAlgn="auto" latinLnBrk="0" hangingPunct="1">
              <a:lnSpc>
                <a:spcPct val="100000"/>
              </a:lnSpc>
              <a:spcBef>
                <a:spcPts val="0"/>
              </a:spcBef>
              <a:spcAft>
                <a:spcPts val="0"/>
              </a:spcAft>
              <a:buClrTx/>
              <a:buSzTx/>
              <a:tabLst/>
              <a:defRPr/>
            </a:pPr>
            <a:endParaRPr lang="fr-FR" sz="160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fr-FR" sz="1600" b="0" i="0" u="none" strike="noStrike" kern="1200" cap="none" spc="0" normalizeH="0" baseline="0">
                <a:ln>
                  <a:noFill/>
                </a:ln>
                <a:solidFill>
                  <a:prstClr val="black"/>
                </a:solidFill>
                <a:effectLst/>
                <a:uLnTx/>
                <a:uFillTx/>
                <a:latin typeface="PT Sans" panose="020B0503020203020204" pitchFamily="34" charset="0"/>
                <a:ea typeface="+mn-ea"/>
                <a:cs typeface="+mn-cs"/>
              </a:rPr>
              <a:t>Or, en cause d’appel, les pièces sont versées au débat lors de la communication des conclusions d’appel </a:t>
            </a:r>
          </a:p>
          <a:p>
            <a:pPr marR="0" lvl="0" algn="just" defTabSz="914400" rtl="0" eaLnBrk="1" fontAlgn="auto" latinLnBrk="0" hangingPunct="1">
              <a:lnSpc>
                <a:spcPct val="100000"/>
              </a:lnSpc>
              <a:spcBef>
                <a:spcPts val="0"/>
              </a:spcBef>
              <a:spcAft>
                <a:spcPts val="0"/>
              </a:spcAft>
              <a:buClrTx/>
              <a:buSzTx/>
              <a:tabLst/>
              <a:defRPr/>
            </a:pPr>
            <a:endParaRPr lang="fr-FR" sz="160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600">
              <a:solidFill>
                <a:prstClr val="black"/>
              </a:solidFill>
              <a:latin typeface="PT Sans" panose="020B0503020203020204" pitchFamily="34" charset="0"/>
            </a:endParaRPr>
          </a:p>
          <a:p>
            <a:pPr marL="1200150" lvl="2" indent="-285750" algn="just">
              <a:buFont typeface="Wingdings 3" panose="05040102010807070707" pitchFamily="18" charset="2"/>
              <a:buChar char="_"/>
            </a:pPr>
            <a:r>
              <a:rPr kumimoji="0" lang="fr-FR" sz="1600" b="1" i="0" u="none" strike="noStrike" kern="1200" cap="none" spc="0" normalizeH="0" baseline="0">
                <a:ln>
                  <a:noFill/>
                </a:ln>
                <a:solidFill>
                  <a:srgbClr val="C00000"/>
                </a:solidFill>
                <a:effectLst/>
                <a:uLnTx/>
                <a:uFillTx/>
                <a:latin typeface="PT Sans" panose="020B0503020203020204" pitchFamily="34" charset="0"/>
                <a:ea typeface="+mn-ea"/>
                <a:cs typeface="+mn-cs"/>
                <a:sym typeface="Wingdings 3" panose="05040102010807070707" pitchFamily="18" charset="2"/>
              </a:rPr>
              <a:t>Les textes ont été modifiés et suppriment cette exigence </a:t>
            </a:r>
          </a:p>
          <a:p>
            <a:pPr lvl="1" algn="just"/>
            <a:endParaRPr kumimoji="0" lang="fr-FR" sz="1600" b="1" i="0" u="none" strike="noStrike" kern="1200" cap="none" spc="0" normalizeH="0" baseline="0">
              <a:ln>
                <a:noFill/>
              </a:ln>
              <a:solidFill>
                <a:prstClr val="black"/>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fr-FR" sz="160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fr-FR" b="0" i="0" u="none" strike="noStrike" kern="1200" cap="none" spc="0" normalizeH="0" baseline="0">
                <a:ln>
                  <a:noFill/>
                </a:ln>
                <a:solidFill>
                  <a:prstClr val="black"/>
                </a:solidFill>
                <a:effectLst/>
                <a:uLnTx/>
                <a:uFillTx/>
                <a:latin typeface="PT Sans" panose="020B0503020203020204" pitchFamily="34" charset="0"/>
                <a:ea typeface="+mn-ea"/>
                <a:cs typeface="+mn-cs"/>
                <a:sym typeface="Wingdings" panose="05000000000000000000" pitchFamily="2" charset="2"/>
              </a:rPr>
              <a:t></a:t>
            </a:r>
            <a:r>
              <a:rPr kumimoji="0" lang="fr-FR" sz="1600" b="0" i="0" u="none" strike="noStrike" kern="1200" cap="none" spc="0" normalizeH="0" baseline="0">
                <a:ln>
                  <a:noFill/>
                </a:ln>
                <a:solidFill>
                  <a:prstClr val="black"/>
                </a:solidFill>
                <a:effectLst/>
                <a:uLnTx/>
                <a:uFillTx/>
                <a:latin typeface="PT Sans" panose="020B0503020203020204" pitchFamily="34" charset="0"/>
                <a:ea typeface="+mn-ea"/>
                <a:cs typeface="+mn-cs"/>
                <a:sym typeface="Wingdings" panose="05000000000000000000" pitchFamily="2" charset="2"/>
              </a:rPr>
              <a:t>  </a:t>
            </a:r>
            <a:r>
              <a:rPr kumimoji="0" lang="fr-FR" sz="1600" b="0" i="0" u="none" strike="noStrike" kern="1200" cap="none" spc="0" normalizeH="0" baseline="0">
                <a:ln>
                  <a:noFill/>
                </a:ln>
                <a:solidFill>
                  <a:prstClr val="black"/>
                </a:solidFill>
                <a:effectLst/>
                <a:uLnTx/>
                <a:uFillTx/>
                <a:latin typeface="PT Sans" panose="020B0503020203020204" pitchFamily="34" charset="0"/>
                <a:ea typeface="+mn-ea"/>
                <a:cs typeface="+mn-cs"/>
              </a:rPr>
              <a:t>La déclaration doit désormais comporter </a:t>
            </a:r>
            <a:r>
              <a:rPr kumimoji="0" lang="fr-FR" sz="1600" b="1" i="0" u="none" strike="noStrike" kern="1200" cap="none" spc="0" normalizeH="0" baseline="0">
                <a:ln>
                  <a:noFill/>
                </a:ln>
                <a:solidFill>
                  <a:prstClr val="black"/>
                </a:solidFill>
                <a:effectLst/>
                <a:uLnTx/>
                <a:uFillTx/>
                <a:latin typeface="PT Sans" panose="020B0503020203020204" pitchFamily="34" charset="0"/>
                <a:ea typeface="+mn-ea"/>
                <a:cs typeface="+mn-cs"/>
              </a:rPr>
              <a:t>l’objet de la demande</a:t>
            </a:r>
            <a:r>
              <a:rPr kumimoji="0" lang="fr-FR" sz="1600" b="0" i="0" u="none" strike="noStrike" kern="1200" cap="none" spc="0" normalizeH="0" baseline="0">
                <a:ln>
                  <a:noFill/>
                </a:ln>
                <a:solidFill>
                  <a:prstClr val="black"/>
                </a:solidFill>
                <a:effectLst/>
                <a:uLnTx/>
                <a:uFillTx/>
                <a:latin typeface="PT Sans" panose="020B0503020203020204" pitchFamily="34" charset="0"/>
                <a:ea typeface="+mn-ea"/>
                <a:cs typeface="+mn-cs"/>
              </a:rPr>
              <a:t>. </a:t>
            </a:r>
          </a:p>
          <a:p>
            <a:pPr marR="0" lvl="0" algn="just" defTabSz="914400" rtl="0" eaLnBrk="1" fontAlgn="auto" latinLnBrk="0" hangingPunct="1">
              <a:lnSpc>
                <a:spcPct val="100000"/>
              </a:lnSpc>
              <a:spcBef>
                <a:spcPts val="0"/>
              </a:spcBef>
              <a:spcAft>
                <a:spcPts val="0"/>
              </a:spcAft>
              <a:buClrTx/>
              <a:buSzTx/>
              <a:tabLst/>
              <a:defRPr/>
            </a:pPr>
            <a:endParaRPr kumimoji="0" lang="fr-FR" sz="1600" b="0" i="0" u="none" strike="noStrike" kern="1200" cap="none" spc="0" normalizeH="0" baseline="0">
              <a:ln>
                <a:noFill/>
              </a:ln>
              <a:solidFill>
                <a:prstClr val="black"/>
              </a:solidFill>
              <a:effectLst/>
              <a:uLnTx/>
              <a:uFillTx/>
              <a:latin typeface="PT Sans" panose="020B0503020203020204" pitchFamily="34" charset="0"/>
              <a:ea typeface="+mn-ea"/>
              <a:cs typeface="+mn-cs"/>
            </a:endParaRPr>
          </a:p>
        </p:txBody>
      </p:sp>
      <p:sp>
        <p:nvSpPr>
          <p:cNvPr id="3" name="ZoneTexte 2">
            <a:extLst>
              <a:ext uri="{FF2B5EF4-FFF2-40B4-BE49-F238E27FC236}">
                <a16:creationId xmlns:a16="http://schemas.microsoft.com/office/drawing/2014/main" id="{BFA8C724-CE01-4494-995A-CC37E928ED48}"/>
              </a:ext>
            </a:extLst>
          </p:cNvPr>
          <p:cNvSpPr txBox="1"/>
          <p:nvPr/>
        </p:nvSpPr>
        <p:spPr>
          <a:xfrm rot="194705">
            <a:off x="7944375" y="3694067"/>
            <a:ext cx="3347208" cy="1298377"/>
          </a:xfrm>
          <a:prstGeom prst="ellipse">
            <a:avLst/>
          </a:prstGeom>
          <a:noFill/>
          <a:ln>
            <a:solidFill>
              <a:schemeClr val="tx1"/>
            </a:solidFill>
          </a:ln>
        </p:spPr>
        <p:txBody>
          <a:bodyPr wrap="square" rtlCol="0">
            <a:spAutoFit/>
          </a:bodyPr>
          <a:lstStyle/>
          <a:p>
            <a:pPr algn="ctr"/>
            <a:r>
              <a:rPr lang="en-US" b="1">
                <a:solidFill>
                  <a:srgbClr val="C00000"/>
                </a:solidFill>
                <a:latin typeface="PT Sans" panose="020B0503020203020204" pitchFamily="34" charset="0"/>
              </a:rPr>
              <a:t>Articles 901, 933 et 1000 du code de procedure civile </a:t>
            </a:r>
            <a:endParaRPr lang="fr-FR" b="1">
              <a:solidFill>
                <a:srgbClr val="C00000"/>
              </a:solidFill>
              <a:latin typeface="PT Sans" panose="020B0503020203020204" pitchFamily="34" charset="0"/>
            </a:endParaRPr>
          </a:p>
        </p:txBody>
      </p:sp>
      <p:pic>
        <p:nvPicPr>
          <p:cNvPr id="17" name="Image 16" descr="Capture d’écran 2018-02-05 à 18.27.55.png">
            <a:extLst>
              <a:ext uri="{FF2B5EF4-FFF2-40B4-BE49-F238E27FC236}">
                <a16:creationId xmlns:a16="http://schemas.microsoft.com/office/drawing/2014/main" id="{6931C86A-AA57-4F04-BB70-4D46E1C5C743}"/>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158803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10921876"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3600" b="1">
                <a:solidFill>
                  <a:srgbClr val="C00000"/>
                </a:solidFill>
                <a:latin typeface="Corbel" panose="020B0503020204020204" pitchFamily="34" charset="0"/>
              </a:rPr>
              <a:t>7</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Le nouveau domaine du déféré devant la Cour d’appel</a:t>
            </a:r>
          </a:p>
        </p:txBody>
      </p:sp>
      <p:sp>
        <p:nvSpPr>
          <p:cNvPr id="20" name="ZoneTexte 19">
            <a:extLst>
              <a:ext uri="{FF2B5EF4-FFF2-40B4-BE49-F238E27FC236}">
                <a16:creationId xmlns:a16="http://schemas.microsoft.com/office/drawing/2014/main" id="{9462E200-2C05-4FFC-A6B5-00412DB508BD}"/>
              </a:ext>
            </a:extLst>
          </p:cNvPr>
          <p:cNvSpPr txBox="1"/>
          <p:nvPr/>
        </p:nvSpPr>
        <p:spPr>
          <a:xfrm>
            <a:off x="5558515" y="600343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janvier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3701" y="5914216"/>
            <a:ext cx="556631" cy="556631"/>
          </a:xfrm>
          <a:prstGeom prst="rect">
            <a:avLst/>
          </a:prstGeom>
        </p:spPr>
      </p:pic>
      <p:sp>
        <p:nvSpPr>
          <p:cNvPr id="2" name="ZoneTexte 1">
            <a:extLst>
              <a:ext uri="{FF2B5EF4-FFF2-40B4-BE49-F238E27FC236}">
                <a16:creationId xmlns:a16="http://schemas.microsoft.com/office/drawing/2014/main" id="{94321C96-5A80-44CC-8006-6600E36876C8}"/>
              </a:ext>
            </a:extLst>
          </p:cNvPr>
          <p:cNvSpPr txBox="1"/>
          <p:nvPr/>
        </p:nvSpPr>
        <p:spPr>
          <a:xfrm>
            <a:off x="507030" y="1528387"/>
            <a:ext cx="10544372"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
        <p:nvSpPr>
          <p:cNvPr id="17" name="ZoneTexte 16">
            <a:extLst>
              <a:ext uri="{FF2B5EF4-FFF2-40B4-BE49-F238E27FC236}">
                <a16:creationId xmlns:a16="http://schemas.microsoft.com/office/drawing/2014/main" id="{53EA61F1-56CA-477F-BABF-0432F5B6DF78}"/>
              </a:ext>
            </a:extLst>
          </p:cNvPr>
          <p:cNvSpPr txBox="1"/>
          <p:nvPr/>
        </p:nvSpPr>
        <p:spPr>
          <a:xfrm>
            <a:off x="1014060" y="1591873"/>
            <a:ext cx="4655300" cy="4262705"/>
          </a:xfrm>
          <a:prstGeom prst="rect">
            <a:avLst/>
          </a:prstGeom>
          <a:noFill/>
          <a:ln w="3175">
            <a:solidFill>
              <a:schemeClr val="accent1"/>
            </a:solidFill>
            <a:prstDash val="sysDot"/>
          </a:ln>
        </p:spPr>
        <p:txBody>
          <a:bodyPr wrap="square" rtlCol="0">
            <a:spAutoFit/>
          </a:bodyPr>
          <a:lstStyle/>
          <a:p>
            <a:r>
              <a:rPr lang="en-US" b="1">
                <a:latin typeface="PT Sans" panose="020B0503020203020204" pitchFamily="34" charset="0"/>
              </a:rPr>
              <a:t>Article 916 du code de procedure civile : </a:t>
            </a:r>
          </a:p>
          <a:p>
            <a:endParaRPr lang="fr-FR" sz="1100">
              <a:latin typeface="PT Sans" panose="020B0503020203020204" pitchFamily="34" charset="0"/>
            </a:endParaRPr>
          </a:p>
          <a:p>
            <a:pPr algn="just"/>
            <a:r>
              <a:rPr lang="fr-FR" sz="1100" b="0" i="0">
                <a:solidFill>
                  <a:srgbClr val="000000"/>
                </a:solidFill>
                <a:effectLst/>
                <a:latin typeface="PT Sans" panose="020B0503020203020204" pitchFamily="34" charset="0"/>
              </a:rPr>
              <a:t>« Les ordonnances du conseiller de la mise en état ne sont susceptibles d'aucun recours indépendamment de l'arrêt sur le fond.</a:t>
            </a:r>
          </a:p>
          <a:p>
            <a:pPr algn="just"/>
            <a:endParaRPr lang="fr-FR" sz="1100" b="0" i="0">
              <a:solidFill>
                <a:srgbClr val="000000"/>
              </a:solidFill>
              <a:effectLst/>
              <a:latin typeface="PT Sans" panose="020B0503020203020204" pitchFamily="34" charset="0"/>
            </a:endParaRPr>
          </a:p>
          <a:p>
            <a:pPr algn="just"/>
            <a:r>
              <a:rPr lang="fr-FR" sz="1100" b="0" i="0">
                <a:solidFill>
                  <a:srgbClr val="000000"/>
                </a:solidFill>
                <a:effectLst/>
                <a:latin typeface="PT Sans" panose="020B0503020203020204" pitchFamily="34" charset="0"/>
              </a:rPr>
              <a:t>Toutefois, elles peuvent être déférées par requête à la cour dans les quinze jours de leur date lorsqu'elles ont pour effet de mettre fin à l'instance, lorsqu'elles constatent son extinction ou lorsqu'elles ont trait à des mesures provisoires en matière de divorce ou de séparation de corps.</a:t>
            </a:r>
          </a:p>
          <a:p>
            <a:pPr algn="just"/>
            <a:endParaRPr lang="fr-FR" sz="1100" b="0" i="0">
              <a:solidFill>
                <a:srgbClr val="000000"/>
              </a:solidFill>
              <a:effectLst/>
              <a:latin typeface="PT Sans" panose="020B0503020203020204" pitchFamily="34" charset="0"/>
            </a:endParaRPr>
          </a:p>
          <a:p>
            <a:pPr algn="just"/>
            <a:r>
              <a:rPr lang="fr-FR" sz="1100" b="0" i="0">
                <a:solidFill>
                  <a:srgbClr val="000000"/>
                </a:solidFill>
                <a:effectLst/>
                <a:latin typeface="PT Sans" panose="020B0503020203020204" pitchFamily="34" charset="0"/>
              </a:rPr>
              <a:t>Elles peuvent être déférées dans les mêmes conditions lorsqu'elles statuent sur une exception de procédure, sur un incident mettant fin à l'instance, sur une fin de non-recevoir ou sur la caducité de l'appel.</a:t>
            </a:r>
          </a:p>
          <a:p>
            <a:pPr algn="just"/>
            <a:endParaRPr lang="fr-FR" sz="1100" b="0" i="0">
              <a:solidFill>
                <a:srgbClr val="000000"/>
              </a:solidFill>
              <a:effectLst/>
              <a:latin typeface="PT Sans" panose="020B0503020203020204" pitchFamily="34" charset="0"/>
            </a:endParaRPr>
          </a:p>
          <a:p>
            <a:pPr algn="just"/>
            <a:r>
              <a:rPr lang="fr-FR" sz="1100" b="0" i="0">
                <a:solidFill>
                  <a:srgbClr val="000000"/>
                </a:solidFill>
                <a:effectLst/>
                <a:latin typeface="PT Sans" panose="020B0503020203020204" pitchFamily="34" charset="0"/>
              </a:rPr>
              <a:t>La requête, remise au greffe de la chambre à laquelle l'affaire est distribuée, contient, outre les mentions prescrites par l'article 57 et à peine d'irrecevabilité, l'indication de la décision déférée ainsi qu'un exposé des moyens en fait et en droit.</a:t>
            </a:r>
          </a:p>
          <a:p>
            <a:pPr algn="just"/>
            <a:endParaRPr lang="fr-FR" sz="1100" b="0" i="0">
              <a:solidFill>
                <a:srgbClr val="000000"/>
              </a:solidFill>
              <a:effectLst/>
              <a:latin typeface="PT Sans" panose="020B0503020203020204" pitchFamily="34" charset="0"/>
            </a:endParaRPr>
          </a:p>
          <a:p>
            <a:pPr algn="just"/>
            <a:r>
              <a:rPr lang="fr-FR" sz="1100" b="0" i="0">
                <a:solidFill>
                  <a:srgbClr val="000000"/>
                </a:solidFill>
                <a:effectLst/>
                <a:latin typeface="PT Sans" panose="020B0503020203020204" pitchFamily="34" charset="0"/>
              </a:rPr>
              <a:t>Les ordonnances du président de la chambre saisie ou du magistrat désigné par le premier président, statuant sur la caducité ou l'irrecevabilité en application des articles 905-1 et 905-2, peuvent également être déférées à la cour dans les conditions des alinéas précédents. »</a:t>
            </a:r>
          </a:p>
        </p:txBody>
      </p:sp>
      <p:sp>
        <p:nvSpPr>
          <p:cNvPr id="18" name="ZoneTexte 17">
            <a:extLst>
              <a:ext uri="{FF2B5EF4-FFF2-40B4-BE49-F238E27FC236}">
                <a16:creationId xmlns:a16="http://schemas.microsoft.com/office/drawing/2014/main" id="{F8D37C63-9EEA-4531-8C0C-568E1701A294}"/>
              </a:ext>
            </a:extLst>
          </p:cNvPr>
          <p:cNvSpPr txBox="1"/>
          <p:nvPr/>
        </p:nvSpPr>
        <p:spPr>
          <a:xfrm>
            <a:off x="6752195" y="2157757"/>
            <a:ext cx="5035945" cy="2649136"/>
          </a:xfrm>
          <a:prstGeom prst="rect">
            <a:avLst/>
          </a:prstGeom>
        </p:spPr>
        <p:txBody>
          <a:bodyPr vert="horz" lIns="91440" tIns="45720" rIns="91440" bIns="45720" rtlCol="0">
            <a:normAutofit lnSpcReduction="10000"/>
          </a:bodyPr>
          <a:lstStyle/>
          <a:p>
            <a:pPr marL="171450" marR="0" lvl="0" algn="just" defTabSz="914400" rtl="0" eaLnBrk="1" fontAlgn="auto" latinLnBrk="0" hangingPunct="1">
              <a:lnSpc>
                <a:spcPct val="90000"/>
              </a:lnSpc>
              <a:spcBef>
                <a:spcPts val="0"/>
              </a:spcBef>
              <a:spcAft>
                <a:spcPts val="600"/>
              </a:spcAft>
              <a:buClrTx/>
              <a:buSzTx/>
              <a:tabLst/>
              <a:defRPr/>
            </a:pPr>
            <a:endParaRPr lang="fr-FR" sz="1200">
              <a:solidFill>
                <a:prstClr val="black"/>
              </a:solidFill>
              <a:latin typeface="PT Sans" panose="020B0503020203020204" pitchFamily="34" charset="0"/>
            </a:endParaRP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lang="fr-FR" sz="1200" u="sng">
                <a:solidFill>
                  <a:prstClr val="black"/>
                </a:solidFill>
                <a:latin typeface="PT Sans" panose="020B0503020203020204" pitchFamily="34" charset="0"/>
              </a:rPr>
              <a:t>Suppression</a:t>
            </a:r>
            <a:r>
              <a:rPr lang="fr-FR" sz="1200">
                <a:solidFill>
                  <a:prstClr val="black"/>
                </a:solidFill>
                <a:latin typeface="PT Sans" panose="020B0503020203020204" pitchFamily="34" charset="0"/>
              </a:rPr>
              <a:t> : recours à l’encontre des ordonnances statuant sur l’irrecevabilité des conclusions et des actes de procédure en application des articles 909, 910 et 930-1 du code de procédure civile : non respect du délai pour conclure en appel ou pour former appel incident ou provoqué ou non respect de la communication par voie électronique. </a:t>
            </a:r>
          </a:p>
          <a:p>
            <a:pPr marL="171450" marR="0" lvl="0" algn="just" defTabSz="914400" rtl="0" eaLnBrk="1" fontAlgn="auto" latinLnBrk="0" hangingPunct="1">
              <a:lnSpc>
                <a:spcPct val="90000"/>
              </a:lnSpc>
              <a:spcBef>
                <a:spcPts val="0"/>
              </a:spcBef>
              <a:spcAft>
                <a:spcPts val="600"/>
              </a:spcAft>
              <a:buClrTx/>
              <a:buSzTx/>
              <a:tabLst/>
              <a:defRPr/>
            </a:pPr>
            <a:endParaRPr lang="fr-FR" sz="1200" u="sng">
              <a:solidFill>
                <a:prstClr val="black"/>
              </a:solidFill>
              <a:latin typeface="PT Sans" panose="020B0503020203020204" pitchFamily="34" charset="0"/>
            </a:endParaRP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lang="fr-FR" sz="1200" u="sng">
                <a:solidFill>
                  <a:prstClr val="black"/>
                </a:solidFill>
                <a:latin typeface="PT Sans" panose="020B0503020203020204" pitchFamily="34" charset="0"/>
              </a:rPr>
              <a:t>Ajout</a:t>
            </a:r>
            <a:r>
              <a:rPr lang="fr-FR" sz="1200">
                <a:solidFill>
                  <a:prstClr val="black"/>
                </a:solidFill>
                <a:latin typeface="PT Sans" panose="020B0503020203020204" pitchFamily="34" charset="0"/>
              </a:rPr>
              <a:t> : possibilité d’un recours à l’encontre de toute </a:t>
            </a:r>
            <a:r>
              <a:rPr lang="fr-FR" sz="1200" b="1">
                <a:solidFill>
                  <a:prstClr val="black"/>
                </a:solidFill>
                <a:latin typeface="PT Sans" panose="020B0503020203020204" pitchFamily="34" charset="0"/>
              </a:rPr>
              <a:t>ordonnance statuant sur une fin de non recevoir </a:t>
            </a:r>
          </a:p>
          <a:p>
            <a:pPr marL="171450" marR="0" lvl="0" algn="just" defTabSz="914400" rtl="0" eaLnBrk="1" fontAlgn="auto" latinLnBrk="0" hangingPunct="1">
              <a:lnSpc>
                <a:spcPct val="90000"/>
              </a:lnSpc>
              <a:spcBef>
                <a:spcPts val="0"/>
              </a:spcBef>
              <a:spcAft>
                <a:spcPts val="600"/>
              </a:spcAft>
              <a:buClrTx/>
              <a:buSzTx/>
              <a:tabLst/>
              <a:defRPr/>
            </a:pPr>
            <a:endParaRPr lang="fr-FR" sz="1200" b="1">
              <a:solidFill>
                <a:prstClr val="black"/>
              </a:solidFill>
              <a:latin typeface="PT Sans" panose="020B0503020203020204" pitchFamily="34" charset="0"/>
            </a:endParaRP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r>
              <a:rPr lang="fr-FR" sz="1200" u="sng">
                <a:solidFill>
                  <a:prstClr val="black"/>
                </a:solidFill>
                <a:latin typeface="PT Sans" panose="020B0503020203020204" pitchFamily="34" charset="0"/>
              </a:rPr>
              <a:t>Maintien</a:t>
            </a:r>
            <a:r>
              <a:rPr lang="fr-FR" sz="1200">
                <a:solidFill>
                  <a:prstClr val="black"/>
                </a:solidFill>
                <a:latin typeface="PT Sans" panose="020B0503020203020204" pitchFamily="34" charset="0"/>
              </a:rPr>
              <a:t> : recours à l’encontre d’une ordonnance se prononçant sur une exception de procédure, sur un incident mettant fin à l’instance ou sur la caducité de l’appel</a:t>
            </a:r>
          </a:p>
          <a:p>
            <a:pPr marL="171450" marR="0" lvl="0" algn="just" defTabSz="914400" rtl="0" eaLnBrk="1" fontAlgn="auto" latinLnBrk="0" hangingPunct="1">
              <a:lnSpc>
                <a:spcPct val="90000"/>
              </a:lnSpc>
              <a:spcBef>
                <a:spcPts val="0"/>
              </a:spcBef>
              <a:spcAft>
                <a:spcPts val="600"/>
              </a:spcAft>
              <a:buClrTx/>
              <a:buSzTx/>
              <a:tabLst/>
              <a:defRPr/>
            </a:pPr>
            <a:endParaRPr lang="fr-FR" sz="1200">
              <a:solidFill>
                <a:prstClr val="black"/>
              </a:solidFill>
              <a:latin typeface="PT Sans" panose="020B0503020203020204" pitchFamily="34" charset="0"/>
            </a:endParaRPr>
          </a:p>
          <a:p>
            <a:pPr marL="171450" marR="0" lvl="0" algn="just" defTabSz="914400" rtl="0" eaLnBrk="1" fontAlgn="auto" latinLnBrk="0" hangingPunct="1">
              <a:lnSpc>
                <a:spcPct val="90000"/>
              </a:lnSpc>
              <a:spcBef>
                <a:spcPts val="0"/>
              </a:spcBef>
              <a:spcAft>
                <a:spcPts val="600"/>
              </a:spcAft>
              <a:buClrTx/>
              <a:buSzTx/>
              <a:tabLst/>
              <a:defRPr/>
            </a:pPr>
            <a:endParaRPr kumimoji="0" lang="fr-FR" sz="120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endParaRPr lang="fr-FR" sz="1200">
              <a:solidFill>
                <a:prstClr val="black"/>
              </a:solidFill>
              <a:latin typeface="PT Sans" panose="020B0503020203020204" pitchFamily="34" charset="0"/>
            </a:endParaRPr>
          </a:p>
          <a:p>
            <a:pPr marL="4000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20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
        <p:nvSpPr>
          <p:cNvPr id="19" name="Flèche : droite 18">
            <a:extLst>
              <a:ext uri="{FF2B5EF4-FFF2-40B4-BE49-F238E27FC236}">
                <a16:creationId xmlns:a16="http://schemas.microsoft.com/office/drawing/2014/main" id="{795C8139-605E-403B-BDA7-715449B70D7C}"/>
              </a:ext>
            </a:extLst>
          </p:cNvPr>
          <p:cNvSpPr/>
          <p:nvPr/>
        </p:nvSpPr>
        <p:spPr>
          <a:xfrm>
            <a:off x="5998423" y="3318663"/>
            <a:ext cx="536896" cy="98571"/>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descr="Capture d’écran 2018-02-05 à 18.27.55.png">
            <a:extLst>
              <a:ext uri="{FF2B5EF4-FFF2-40B4-BE49-F238E27FC236}">
                <a16:creationId xmlns:a16="http://schemas.microsoft.com/office/drawing/2014/main" id="{CBAAD6ED-D700-4D26-94F8-ED8C8D91C73C}"/>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192194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10921876"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8.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Les procédures sans audience</a:t>
            </a:r>
          </a:p>
        </p:txBody>
      </p:sp>
      <p:sp>
        <p:nvSpPr>
          <p:cNvPr id="20" name="ZoneTexte 19">
            <a:extLst>
              <a:ext uri="{FF2B5EF4-FFF2-40B4-BE49-F238E27FC236}">
                <a16:creationId xmlns:a16="http://schemas.microsoft.com/office/drawing/2014/main" id="{9462E200-2C05-4FFC-A6B5-00412DB508BD}"/>
              </a:ext>
            </a:extLst>
          </p:cNvPr>
          <p:cNvSpPr txBox="1"/>
          <p:nvPr/>
        </p:nvSpPr>
        <p:spPr>
          <a:xfrm>
            <a:off x="6095999" y="6074521"/>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janvier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75700" y="5980871"/>
            <a:ext cx="556631" cy="556631"/>
          </a:xfrm>
          <a:prstGeom prst="rect">
            <a:avLst/>
          </a:prstGeom>
        </p:spPr>
      </p:pic>
      <p:sp>
        <p:nvSpPr>
          <p:cNvPr id="2" name="ZoneTexte 1">
            <a:extLst>
              <a:ext uri="{FF2B5EF4-FFF2-40B4-BE49-F238E27FC236}">
                <a16:creationId xmlns:a16="http://schemas.microsoft.com/office/drawing/2014/main" id="{94321C96-5A80-44CC-8006-6600E36876C8}"/>
              </a:ext>
            </a:extLst>
          </p:cNvPr>
          <p:cNvSpPr txBox="1"/>
          <p:nvPr/>
        </p:nvSpPr>
        <p:spPr>
          <a:xfrm>
            <a:off x="547542" y="1471673"/>
            <a:ext cx="5230433"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 </a:t>
            </a: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Il existe deux types de procédure sans audience :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400">
              <a:solidFill>
                <a:prstClr val="black"/>
              </a:solidFill>
              <a:latin typeface="PT Sans" panose="020B0503020203020204" pitchFamily="34"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Celle qui peut être </a:t>
            </a:r>
            <a:r>
              <a:rPr kumimoji="0" lang="fr-FR" sz="1400" b="1" i="0" u="none" strike="noStrike" kern="1200" cap="none" spc="0" normalizeH="0" baseline="0" noProof="0">
                <a:ln>
                  <a:noFill/>
                </a:ln>
                <a:solidFill>
                  <a:prstClr val="black"/>
                </a:solidFill>
                <a:effectLst/>
                <a:uLnTx/>
                <a:uFillTx/>
                <a:latin typeface="PT Sans" panose="020B0503020203020204" pitchFamily="34" charset="0"/>
                <a:ea typeface="+mn-ea"/>
                <a:cs typeface="+mn-cs"/>
              </a:rPr>
              <a:t>réclamée directement par les parties           </a:t>
            </a: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a:t>
            </a:r>
            <a:r>
              <a:rPr kumimoji="0" lang="fr-FR" sz="14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article L 212-5-1 du COJ</a:t>
            </a: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 </a:t>
            </a:r>
          </a:p>
          <a:p>
            <a:pPr marR="0" lvl="0" algn="just" defTabSz="914400" rtl="0" eaLnBrk="1" fontAlgn="auto" latinLnBrk="0" hangingPunct="1">
              <a:lnSpc>
                <a:spcPct val="100000"/>
              </a:lnSpc>
              <a:spcBef>
                <a:spcPts val="0"/>
              </a:spcBef>
              <a:spcAft>
                <a:spcPts val="0"/>
              </a:spcAft>
              <a:buClrTx/>
              <a:buSzTx/>
              <a:tabLst/>
              <a:defRPr/>
            </a:pPr>
            <a:endPar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lang="fr-FR" sz="1400">
                <a:solidFill>
                  <a:prstClr val="black"/>
                </a:solidFill>
                <a:latin typeface="PT Sans" panose="020B0503020203020204" pitchFamily="34" charset="0"/>
              </a:rPr>
              <a:t>Celle résultant de la </a:t>
            </a:r>
            <a:r>
              <a:rPr lang="fr-FR" sz="1400" b="1">
                <a:solidFill>
                  <a:prstClr val="black"/>
                </a:solidFill>
                <a:latin typeface="PT Sans" panose="020B0503020203020204" pitchFamily="34" charset="0"/>
              </a:rPr>
              <a:t>demande, faite au juge par l’une des parties, d’être dispensée </a:t>
            </a:r>
            <a:r>
              <a:rPr lang="fr-FR" sz="1400">
                <a:solidFill>
                  <a:prstClr val="black"/>
                </a:solidFill>
                <a:latin typeface="PT Sans" panose="020B0503020203020204" pitchFamily="34" charset="0"/>
              </a:rPr>
              <a:t>de se présenter à une audience ultérieure                 (</a:t>
            </a:r>
            <a:r>
              <a:rPr lang="fr-FR" sz="1400">
                <a:solidFill>
                  <a:srgbClr val="C00000"/>
                </a:solidFill>
                <a:latin typeface="PT Sans" panose="020B0503020203020204" pitchFamily="34" charset="0"/>
              </a:rPr>
              <a:t>article 446-1 du CPC</a:t>
            </a:r>
            <a:r>
              <a:rPr lang="fr-FR" sz="1400">
                <a:solidFill>
                  <a:prstClr val="black"/>
                </a:solidFill>
                <a:latin typeface="PT Sans" panose="020B0503020203020204" pitchFamily="34" charset="0"/>
              </a:rPr>
              <a:t>)</a:t>
            </a:r>
          </a:p>
        </p:txBody>
      </p:sp>
      <p:sp>
        <p:nvSpPr>
          <p:cNvPr id="3" name="ZoneTexte 2">
            <a:extLst>
              <a:ext uri="{FF2B5EF4-FFF2-40B4-BE49-F238E27FC236}">
                <a16:creationId xmlns:a16="http://schemas.microsoft.com/office/drawing/2014/main" id="{22A4B026-8B11-4687-8E5F-916FDD90AC02}"/>
              </a:ext>
            </a:extLst>
          </p:cNvPr>
          <p:cNvSpPr txBox="1"/>
          <p:nvPr/>
        </p:nvSpPr>
        <p:spPr>
          <a:xfrm>
            <a:off x="7325220" y="1405180"/>
            <a:ext cx="3488732" cy="646331"/>
          </a:xfrm>
          <a:prstGeom prst="rect">
            <a:avLst/>
          </a:prstGeom>
          <a:noFill/>
          <a:ln>
            <a:solidFill>
              <a:schemeClr val="tx1"/>
            </a:solidFill>
          </a:ln>
        </p:spPr>
        <p:txBody>
          <a:bodyPr wrap="square" rtlCol="0">
            <a:spAutoFit/>
          </a:bodyPr>
          <a:lstStyle/>
          <a:p>
            <a:r>
              <a:rPr lang="fr-FR" sz="1200">
                <a:latin typeface="PT Sans" panose="020B0503020203020204" pitchFamily="34" charset="0"/>
              </a:rPr>
              <a:t>Procédure orale devant le TJ, ordonnance de référé devant le TJ, procédure accélérée au fond devant le TJ , procédure à jour fixe devant le TJ </a:t>
            </a:r>
          </a:p>
        </p:txBody>
      </p:sp>
      <p:sp>
        <p:nvSpPr>
          <p:cNvPr id="5" name="ZoneTexte 4">
            <a:extLst>
              <a:ext uri="{FF2B5EF4-FFF2-40B4-BE49-F238E27FC236}">
                <a16:creationId xmlns:a16="http://schemas.microsoft.com/office/drawing/2014/main" id="{594DEA95-5EDF-4D4F-A1B9-90A365428E98}"/>
              </a:ext>
            </a:extLst>
          </p:cNvPr>
          <p:cNvSpPr txBox="1"/>
          <p:nvPr/>
        </p:nvSpPr>
        <p:spPr>
          <a:xfrm>
            <a:off x="7348756" y="2601889"/>
            <a:ext cx="3488400" cy="830997"/>
          </a:xfrm>
          <a:prstGeom prst="rect">
            <a:avLst/>
          </a:prstGeom>
          <a:noFill/>
          <a:ln>
            <a:solidFill>
              <a:schemeClr val="tx1"/>
            </a:solidFill>
          </a:ln>
        </p:spPr>
        <p:txBody>
          <a:bodyPr wrap="square" rtlCol="0">
            <a:spAutoFit/>
          </a:bodyPr>
          <a:lstStyle/>
          <a:p>
            <a:r>
              <a:rPr lang="fr-FR" sz="1200">
                <a:latin typeface="PT Sans" panose="020B0503020203020204" pitchFamily="34" charset="0"/>
              </a:rPr>
              <a:t>Procédure orale devant le TJ, procédure devant le TC, appel sans représentation obligatoire, procédure devant le juge de l’exécution, procédure devant le BJ du CPH</a:t>
            </a:r>
          </a:p>
        </p:txBody>
      </p:sp>
      <p:cxnSp>
        <p:nvCxnSpPr>
          <p:cNvPr id="7" name="Connecteur droit avec flèche 6">
            <a:extLst>
              <a:ext uri="{FF2B5EF4-FFF2-40B4-BE49-F238E27FC236}">
                <a16:creationId xmlns:a16="http://schemas.microsoft.com/office/drawing/2014/main" id="{7EB34228-46F1-44C2-A823-8263CD50D90D}"/>
              </a:ext>
            </a:extLst>
          </p:cNvPr>
          <p:cNvCxnSpPr/>
          <p:nvPr/>
        </p:nvCxnSpPr>
        <p:spPr>
          <a:xfrm flipV="1">
            <a:off x="5875846" y="1745219"/>
            <a:ext cx="1266737" cy="2779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a:extLst>
              <a:ext uri="{FF2B5EF4-FFF2-40B4-BE49-F238E27FC236}">
                <a16:creationId xmlns:a16="http://schemas.microsoft.com/office/drawing/2014/main" id="{DCC26609-577D-4C14-BB49-CE01FB180205}"/>
              </a:ext>
            </a:extLst>
          </p:cNvPr>
          <p:cNvCxnSpPr>
            <a:cxnSpLocks/>
          </p:cNvCxnSpPr>
          <p:nvPr/>
        </p:nvCxnSpPr>
        <p:spPr>
          <a:xfrm>
            <a:off x="5870508" y="2720242"/>
            <a:ext cx="1272075" cy="4290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3286A78A-D4A0-4647-AE7C-87F5CAED97CB}"/>
              </a:ext>
            </a:extLst>
          </p:cNvPr>
          <p:cNvSpPr txBox="1"/>
          <p:nvPr/>
        </p:nvSpPr>
        <p:spPr>
          <a:xfrm>
            <a:off x="910442" y="3591244"/>
            <a:ext cx="10657536" cy="2462213"/>
          </a:xfrm>
          <a:prstGeom prst="rect">
            <a:avLst/>
          </a:prstGeom>
          <a:noFill/>
        </p:spPr>
        <p:txBody>
          <a:bodyPr wrap="square" rtlCol="0">
            <a:spAutoFit/>
          </a:bodyPr>
          <a:lstStyle/>
          <a:p>
            <a:pPr marL="285750" indent="-285750">
              <a:buFont typeface="Wingdings 3" panose="05040102010807070707" pitchFamily="18" charset="2"/>
              <a:buChar char="a"/>
            </a:pPr>
            <a:r>
              <a:rPr lang="fr-FR" sz="1400" b="1">
                <a:latin typeface="PT Sans" panose="020B0503020203020204" pitchFamily="34" charset="0"/>
                <a:sym typeface="Wingdings 3" panose="05040102010807070707" pitchFamily="18" charset="2"/>
              </a:rPr>
              <a:t>Le juge organise les échanges entre les parties, </a:t>
            </a:r>
          </a:p>
          <a:p>
            <a:endParaRPr lang="fr-FR" sz="1400" b="1">
              <a:latin typeface="PT Sans" panose="020B0503020203020204" pitchFamily="34" charset="0"/>
              <a:sym typeface="Wingdings 3" panose="05040102010807070707" pitchFamily="18" charset="2"/>
            </a:endParaRPr>
          </a:p>
          <a:p>
            <a:pPr marL="285750" indent="-285750">
              <a:buFont typeface="Wingdings 3" panose="05040102010807070707" pitchFamily="18" charset="2"/>
              <a:buChar char="a"/>
            </a:pPr>
            <a:r>
              <a:rPr lang="fr-FR" sz="1400" b="1">
                <a:latin typeface="PT Sans" panose="020B0503020203020204" pitchFamily="34" charset="0"/>
                <a:sym typeface="Wingdings 3" panose="05040102010807070707" pitchFamily="18" charset="2"/>
              </a:rPr>
              <a:t>Les parties formulent leurs prétentions et leurs moyens par écrit dans un délai imparti par le juge, </a:t>
            </a:r>
          </a:p>
          <a:p>
            <a:endParaRPr lang="fr-FR" sz="1400" b="1">
              <a:latin typeface="PT Sans" panose="020B0503020203020204" pitchFamily="34" charset="0"/>
              <a:sym typeface="Wingdings 3" panose="05040102010807070707" pitchFamily="18" charset="2"/>
            </a:endParaRPr>
          </a:p>
          <a:p>
            <a:pPr marL="285750" indent="-285750">
              <a:buFont typeface="Wingdings 3" panose="05040102010807070707" pitchFamily="18" charset="2"/>
              <a:buChar char="a"/>
            </a:pPr>
            <a:r>
              <a:rPr lang="fr-FR" sz="1400" b="1">
                <a:latin typeface="PT Sans" panose="020B0503020203020204" pitchFamily="34" charset="0"/>
                <a:sym typeface="Wingdings 3" panose="05040102010807070707" pitchFamily="18" charset="2"/>
              </a:rPr>
              <a:t>La communication entre les parties est faite par LRAR ou notification entre avocats, </a:t>
            </a:r>
          </a:p>
          <a:p>
            <a:endParaRPr lang="fr-FR" sz="1400" b="1">
              <a:latin typeface="PT Sans" panose="020B0503020203020204" pitchFamily="34" charset="0"/>
              <a:sym typeface="Wingdings 3" panose="05040102010807070707" pitchFamily="18" charset="2"/>
            </a:endParaRPr>
          </a:p>
          <a:p>
            <a:pPr marL="285750" indent="-285750">
              <a:buFont typeface="Wingdings 3" panose="05040102010807070707" pitchFamily="18" charset="2"/>
              <a:buChar char="a"/>
            </a:pPr>
            <a:r>
              <a:rPr lang="fr-FR" sz="1400" b="1">
                <a:latin typeface="PT Sans" panose="020B0503020203020204" pitchFamily="34" charset="0"/>
                <a:sym typeface="Wingdings 3" panose="05040102010807070707" pitchFamily="18" charset="2"/>
              </a:rPr>
              <a:t>Le greffe informe les parties de la date à laquelle le jugement sera rendu, </a:t>
            </a:r>
          </a:p>
          <a:p>
            <a:endParaRPr lang="fr-FR" sz="1400" b="1">
              <a:latin typeface="PT Sans" panose="020B0503020203020204" pitchFamily="34" charset="0"/>
              <a:sym typeface="Wingdings 3" panose="05040102010807070707" pitchFamily="18" charset="2"/>
            </a:endParaRPr>
          </a:p>
          <a:p>
            <a:pPr marL="285750" indent="-285750">
              <a:buFont typeface="Wingdings 3" panose="05040102010807070707" pitchFamily="18" charset="2"/>
              <a:buChar char="a"/>
            </a:pPr>
            <a:r>
              <a:rPr lang="fr-FR" sz="1400" b="1">
                <a:latin typeface="PT Sans" panose="020B0503020203020204" pitchFamily="34" charset="0"/>
                <a:sym typeface="Wingdings 3" panose="05040102010807070707" pitchFamily="18" charset="2"/>
              </a:rPr>
              <a:t>Si la procédure sans audience est </a:t>
            </a:r>
            <a:r>
              <a:rPr lang="fr-FR" sz="1400" b="1" u="sng">
                <a:latin typeface="PT Sans" panose="020B0503020203020204" pitchFamily="34" charset="0"/>
                <a:sym typeface="Wingdings 3" panose="05040102010807070707" pitchFamily="18" charset="2"/>
              </a:rPr>
              <a:t>réclamée par les parties </a:t>
            </a:r>
            <a:r>
              <a:rPr lang="fr-FR" sz="1400" b="1">
                <a:latin typeface="PT Sans" panose="020B0503020203020204" pitchFamily="34" charset="0"/>
                <a:sym typeface="Wingdings 3" panose="05040102010807070707" pitchFamily="18" charset="2"/>
              </a:rPr>
              <a:t>directement, la décision rendue est contradictoire. Par ailleurs, le juge peut décider d’organiser une audience s’il estime qu’il n’est pas possible de rendre une décision au regard des preuves écrites ou si l’une des parties en fait la demande </a:t>
            </a:r>
          </a:p>
        </p:txBody>
      </p:sp>
      <p:pic>
        <p:nvPicPr>
          <p:cNvPr id="24" name="Image 23" descr="Capture d’écran 2018-02-05 à 18.27.55.png">
            <a:extLst>
              <a:ext uri="{FF2B5EF4-FFF2-40B4-BE49-F238E27FC236}">
                <a16:creationId xmlns:a16="http://schemas.microsoft.com/office/drawing/2014/main" id="{EB0924A4-9F56-4E36-8D22-1B7EB0A96437}"/>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4" name="ZoneTexte 3">
            <a:extLst>
              <a:ext uri="{FF2B5EF4-FFF2-40B4-BE49-F238E27FC236}">
                <a16:creationId xmlns:a16="http://schemas.microsoft.com/office/drawing/2014/main" id="{7C0A700A-B5F9-4B17-BC61-0E6D9935388A}"/>
              </a:ext>
            </a:extLst>
          </p:cNvPr>
          <p:cNvSpPr txBox="1"/>
          <p:nvPr/>
        </p:nvSpPr>
        <p:spPr>
          <a:xfrm>
            <a:off x="211448" y="3229614"/>
            <a:ext cx="6682087" cy="461665"/>
          </a:xfrm>
          <a:prstGeom prst="rect">
            <a:avLst/>
          </a:prstGeom>
          <a:noFill/>
        </p:spPr>
        <p:txBody>
          <a:bodyPr wrap="square" rtlCol="0">
            <a:spAutoFit/>
          </a:bodyPr>
          <a:lstStyle/>
          <a:p>
            <a:pPr algn="just"/>
            <a:r>
              <a:rPr lang="fr-FR" sz="1200" i="1">
                <a:latin typeface="PT Sans" panose="020B0503020203020204" pitchFamily="34" charset="0"/>
              </a:rPr>
              <a:t>Le décret précise et étend les conditions dans lesquelles se déroulent les procédures sans audience. Les règles sont unifiées et déclinées suivant la juridiction et le type de procédure sans audience </a:t>
            </a:r>
            <a:endParaRPr lang="fr-FR" sz="1400" i="1">
              <a:latin typeface="PT Sans" panose="020B0503020203020204" pitchFamily="34" charset="0"/>
            </a:endParaRPr>
          </a:p>
        </p:txBody>
      </p:sp>
      <p:sp>
        <p:nvSpPr>
          <p:cNvPr id="6" name="Espace réservé du pied de page 5">
            <a:extLst>
              <a:ext uri="{FF2B5EF4-FFF2-40B4-BE49-F238E27FC236}">
                <a16:creationId xmlns:a16="http://schemas.microsoft.com/office/drawing/2014/main" id="{5F1F0356-B949-1F02-FE0A-36CA72386DD6}"/>
              </a:ext>
            </a:extLst>
          </p:cNvPr>
          <p:cNvSpPr>
            <a:spLocks noGrp="1"/>
          </p:cNvSpPr>
          <p:nvPr>
            <p:ph type="ftr" sz="quarter" idx="11"/>
          </p:nvPr>
        </p:nvSpPr>
        <p:spPr/>
        <p:txBody>
          <a:bodyPr/>
          <a:lstStyle/>
          <a:p>
            <a:endParaRPr lang="fr-FR"/>
          </a:p>
        </p:txBody>
      </p:sp>
    </p:spTree>
    <p:extLst>
      <p:ext uri="{BB962C8B-B14F-4D97-AF65-F5344CB8AC3E}">
        <p14:creationId xmlns:p14="http://schemas.microsoft.com/office/powerpoint/2010/main" val="306227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857250" indent="-857250">
              <a:buFont typeface="+mj-lt"/>
              <a:buAutoNum type="romanUcPeriod" startAt="2"/>
            </a:pPr>
            <a:r>
              <a:rPr lang="fr-FR" sz="4000" u="sng" kern="1200">
                <a:latin typeface="+mj-lt"/>
                <a:ea typeface="+mj-ea"/>
                <a:cs typeface="+mj-cs"/>
              </a:rPr>
              <a:t>Décret 2021-1322 du 11 octobre 2021 </a:t>
            </a:r>
            <a:endParaRPr lang="fr-FR" u="sng" kern="120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algn="just">
              <a:lnSpc>
                <a:spcPct val="90000"/>
              </a:lnSpc>
              <a:spcBef>
                <a:spcPts val="0"/>
              </a:spcBef>
              <a:spcAft>
                <a:spcPts val="600"/>
              </a:spcAft>
            </a:pPr>
            <a:r>
              <a:rPr lang="fr-FR" sz="1700">
                <a:latin typeface="PT Sans" panose="020B0503020203020204" pitchFamily="34" charset="0"/>
              </a:rPr>
              <a:t>Ce décret est une nouvelle étape de l’importante réforme de la procédure civile qui a débuté en 2019 et s’inscrit ainsi dans la quête d’une simplification de la procédure et dans la volonté de renforcer l’efficacité des modes amiables de résolution des différends.  </a:t>
            </a:r>
          </a:p>
          <a:p>
            <a:pPr algn="just">
              <a:lnSpc>
                <a:spcPct val="90000"/>
              </a:lnSpc>
              <a:spcBef>
                <a:spcPts val="0"/>
              </a:spcBef>
              <a:spcAft>
                <a:spcPts val="600"/>
              </a:spcAft>
            </a:pPr>
            <a:endParaRPr lang="fr-FR" sz="1700">
              <a:latin typeface="PT Sans" panose="020B0503020203020204" pitchFamily="34" charset="0"/>
            </a:endParaRPr>
          </a:p>
          <a:p>
            <a:pPr algn="just">
              <a:lnSpc>
                <a:spcPct val="90000"/>
              </a:lnSpc>
              <a:spcBef>
                <a:spcPts val="0"/>
              </a:spcBef>
              <a:spcAft>
                <a:spcPts val="600"/>
              </a:spcAft>
            </a:pPr>
            <a:r>
              <a:rPr lang="fr-FR" sz="1700">
                <a:latin typeface="PT Sans" panose="020B0503020203020204" pitchFamily="34" charset="0"/>
              </a:rPr>
              <a:t>Ce décret précise notamment : </a:t>
            </a:r>
            <a:endParaRPr lang="fr-FR" sz="600">
              <a:latin typeface="PT Sans" panose="020B0503020203020204" pitchFamily="34" charset="0"/>
            </a:endParaRPr>
          </a:p>
          <a:p>
            <a:pPr algn="just">
              <a:lnSpc>
                <a:spcPct val="90000"/>
              </a:lnSpc>
              <a:spcBef>
                <a:spcPts val="0"/>
              </a:spcBef>
              <a:spcAft>
                <a:spcPts val="600"/>
              </a:spcAft>
            </a:pPr>
            <a:endParaRPr lang="fr-FR" sz="1700">
              <a:latin typeface="PT Sans" panose="020B0503020203020204" pitchFamily="34" charset="0"/>
            </a:endParaRPr>
          </a:p>
          <a:p>
            <a:pPr marL="800100" lvl="1" indent="-285750" algn="just">
              <a:lnSpc>
                <a:spcPct val="90000"/>
              </a:lnSpc>
              <a:spcAft>
                <a:spcPts val="600"/>
              </a:spcAft>
              <a:buFontTx/>
              <a:buChar char="-"/>
            </a:pPr>
            <a:r>
              <a:rPr lang="fr-FR" sz="1700">
                <a:latin typeface="PT Sans" panose="020B0503020203020204" pitchFamily="34" charset="0"/>
              </a:rPr>
              <a:t>Les règles relatives à l’assignation à date, </a:t>
            </a:r>
          </a:p>
          <a:p>
            <a:pPr marL="800100" lvl="1" indent="-285750" algn="just">
              <a:lnSpc>
                <a:spcPct val="90000"/>
              </a:lnSpc>
              <a:spcAft>
                <a:spcPts val="600"/>
              </a:spcAft>
              <a:buFontTx/>
              <a:buChar char="-"/>
            </a:pPr>
            <a:r>
              <a:rPr lang="fr-FR" sz="1700">
                <a:latin typeface="PT Sans" panose="020B0503020203020204" pitchFamily="34" charset="0"/>
              </a:rPr>
              <a:t>La possibilité de procéder au dépôt du dossier en procédure écrite, </a:t>
            </a:r>
          </a:p>
          <a:p>
            <a:pPr marL="800100" lvl="1" indent="-285750" algn="just">
              <a:lnSpc>
                <a:spcPct val="90000"/>
              </a:lnSpc>
              <a:spcAft>
                <a:spcPts val="600"/>
              </a:spcAft>
              <a:buFontTx/>
              <a:buChar char="-"/>
            </a:pPr>
            <a:r>
              <a:rPr lang="fr-FR" sz="1700">
                <a:latin typeface="PT Sans" panose="020B0503020203020204" pitchFamily="34" charset="0"/>
              </a:rPr>
              <a:t>L’articulation entre l’obligation de tenter un mode alternatif de règlement des différends préalable à la saisine du juge et la possibilité de saisir la juridiction d’une demande de conciliation,</a:t>
            </a:r>
          </a:p>
          <a:p>
            <a:pPr marL="800100" lvl="1" indent="-285750" algn="just">
              <a:lnSpc>
                <a:spcPct val="90000"/>
              </a:lnSpc>
              <a:spcAft>
                <a:spcPts val="600"/>
              </a:spcAft>
              <a:buFontTx/>
              <a:buChar char="-"/>
            </a:pPr>
            <a:r>
              <a:rPr lang="fr-FR" sz="1700">
                <a:latin typeface="PT Sans" panose="020B0503020203020204" pitchFamily="34" charset="0"/>
              </a:rPr>
              <a:t>Les mentions requises dans la déclaration d’appel, </a:t>
            </a:r>
          </a:p>
          <a:p>
            <a:pPr marL="800100" lvl="1" indent="-285750" algn="just">
              <a:lnSpc>
                <a:spcPct val="90000"/>
              </a:lnSpc>
              <a:spcAft>
                <a:spcPts val="600"/>
              </a:spcAft>
              <a:buFontTx/>
              <a:buChar char="-"/>
            </a:pPr>
            <a:r>
              <a:rPr lang="fr-FR" sz="1700">
                <a:latin typeface="PT Sans" panose="020B0503020203020204" pitchFamily="34" charset="0"/>
              </a:rPr>
              <a:t>Les règles relatives à la conclusion d’une convention de procédure participative de mise en état. </a:t>
            </a:r>
          </a:p>
          <a:p>
            <a:pPr marL="0" indent="-228600">
              <a:lnSpc>
                <a:spcPct val="90000"/>
              </a:lnSpc>
              <a:spcBef>
                <a:spcPts val="0"/>
              </a:spcBef>
              <a:spcAft>
                <a:spcPts val="600"/>
              </a:spcAft>
              <a:buFont typeface="Arial" panose="020B0604020202020204" pitchFamily="34" charset="0"/>
              <a:buChar char="•"/>
            </a:pPr>
            <a:endParaRPr lang="fr-FR" sz="1700">
              <a:latin typeface="PT Sans" panose="020B0503020203020204" pitchFamily="34" charset="0"/>
            </a:endParaRPr>
          </a:p>
          <a:p>
            <a:pPr indent="-228600">
              <a:lnSpc>
                <a:spcPct val="90000"/>
              </a:lnSpc>
              <a:spcAft>
                <a:spcPts val="600"/>
              </a:spcAft>
              <a:buFont typeface="Arial" panose="020B0604020202020204" pitchFamily="34" charset="0"/>
              <a:buChar char="•"/>
            </a:pPr>
            <a:endParaRPr lang="fr-FR" sz="1700">
              <a:latin typeface="PT Sans" panose="020B0503020203020204" pitchFamily="34" charset="0"/>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Graphique 23" descr="Document avec un remplissage uni">
            <a:extLst>
              <a:ext uri="{FF2B5EF4-FFF2-40B4-BE49-F238E27FC236}">
                <a16:creationId xmlns:a16="http://schemas.microsoft.com/office/drawing/2014/main" id="{EAD88775-6F8A-4521-BEA7-90510D7CA1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15005" y="1972598"/>
            <a:ext cx="3416214" cy="3416214"/>
          </a:xfrm>
          <a:prstGeom prst="rect">
            <a:avLst/>
          </a:prstGeom>
        </p:spPr>
      </p:pic>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1494617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9569064"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1</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Les modalités de la prise de date</a:t>
            </a:r>
          </a:p>
        </p:txBody>
      </p:sp>
      <p:pic>
        <p:nvPicPr>
          <p:cNvPr id="23" name="Image 22" descr="Capture d’écran 2018-02-05 à 18.27.55.png">
            <a:extLst>
              <a:ext uri="{FF2B5EF4-FFF2-40B4-BE49-F238E27FC236}">
                <a16:creationId xmlns:a16="http://schemas.microsoft.com/office/drawing/2014/main" id="{7E607389-71A3-4EDE-92F0-306F20FE2AE8}"/>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2" name="ZoneTexte 1">
            <a:extLst>
              <a:ext uri="{FF2B5EF4-FFF2-40B4-BE49-F238E27FC236}">
                <a16:creationId xmlns:a16="http://schemas.microsoft.com/office/drawing/2014/main" id="{D931CF23-C54B-4AB1-B7C4-1254742C588C}"/>
              </a:ext>
            </a:extLst>
          </p:cNvPr>
          <p:cNvSpPr txBox="1"/>
          <p:nvPr/>
        </p:nvSpPr>
        <p:spPr>
          <a:xfrm>
            <a:off x="467692" y="1498412"/>
            <a:ext cx="10751597" cy="1169551"/>
          </a:xfrm>
          <a:prstGeom prst="rect">
            <a:avLst/>
          </a:prstGeom>
          <a:noFill/>
        </p:spPr>
        <p:txBody>
          <a:bodyPr wrap="square" rtlCol="0">
            <a:spAutoFit/>
          </a:bodyPr>
          <a:lstStyle/>
          <a:p>
            <a:pPr algn="just"/>
            <a:r>
              <a:rPr lang="fr-FR" sz="1400">
                <a:latin typeface="PT Sans" panose="020B0503020203020204" pitchFamily="34" charset="0"/>
              </a:rPr>
              <a:t>La réservation de la date de première audience et sa communication par le greffe interviennent </a:t>
            </a:r>
            <a:r>
              <a:rPr lang="fr-FR" sz="1400" b="1">
                <a:latin typeface="PT Sans" panose="020B0503020203020204" pitchFamily="34" charset="0"/>
              </a:rPr>
              <a:t>exclusivement par la voie électronique dans les procédures écrites ordinaires relevant du Tribunal Judiciaire. </a:t>
            </a:r>
          </a:p>
          <a:p>
            <a:pPr algn="just"/>
            <a:endParaRPr lang="fr-FR" sz="1400" b="1">
              <a:latin typeface="PT Sans" panose="020B0503020203020204" pitchFamily="34" charset="0"/>
              <a:sym typeface="Wingdings" panose="05000000000000000000" pitchFamily="2" charset="2"/>
            </a:endParaRPr>
          </a:p>
          <a:p>
            <a:pPr algn="just"/>
            <a:r>
              <a:rPr lang="fr-FR" sz="1400">
                <a:latin typeface="PT Sans" panose="020B0503020203020204" pitchFamily="34" charset="0"/>
                <a:sym typeface="Wingdings" panose="05000000000000000000" pitchFamily="2" charset="2"/>
              </a:rPr>
              <a:t>Ces dispositions sont issues de </a:t>
            </a:r>
            <a:r>
              <a:rPr lang="fr-FR" sz="1400" b="1">
                <a:solidFill>
                  <a:srgbClr val="C00000"/>
                </a:solidFill>
                <a:latin typeface="PT Sans" panose="020B0503020203020204" pitchFamily="34" charset="0"/>
                <a:sym typeface="Wingdings" panose="05000000000000000000" pitchFamily="2" charset="2"/>
              </a:rPr>
              <a:t>l’arrêté du 9 août 2021,</a:t>
            </a:r>
            <a:r>
              <a:rPr lang="fr-FR" sz="1400">
                <a:latin typeface="PT Sans" panose="020B0503020203020204" pitchFamily="34" charset="0"/>
                <a:sym typeface="Wingdings" panose="05000000000000000000" pitchFamily="2" charset="2"/>
              </a:rPr>
              <a:t> modifiant celui du 9 mars 2020 pour y introduire un chapitre relatif aux modalités de communication de la date de la première audience en procédure écrite ordinaire. </a:t>
            </a:r>
          </a:p>
        </p:txBody>
      </p:sp>
      <p:pic>
        <p:nvPicPr>
          <p:cNvPr id="24" name="Graphique 23" descr="Avertissement contour">
            <a:extLst>
              <a:ext uri="{FF2B5EF4-FFF2-40B4-BE49-F238E27FC236}">
                <a16:creationId xmlns:a16="http://schemas.microsoft.com/office/drawing/2014/main" id="{407EC048-EC5A-4144-A918-6450322E0E6F}"/>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118823">
            <a:off x="1276062" y="5153792"/>
            <a:ext cx="617289" cy="617289"/>
          </a:xfrm>
          <a:prstGeom prst="rect">
            <a:avLst/>
          </a:prstGeom>
        </p:spPr>
      </p:pic>
      <p:sp>
        <p:nvSpPr>
          <p:cNvPr id="5" name="ZoneTexte 4">
            <a:extLst>
              <a:ext uri="{FF2B5EF4-FFF2-40B4-BE49-F238E27FC236}">
                <a16:creationId xmlns:a16="http://schemas.microsoft.com/office/drawing/2014/main" id="{D522A640-A33D-4D70-9195-4083EB37AF39}"/>
              </a:ext>
            </a:extLst>
          </p:cNvPr>
          <p:cNvSpPr txBox="1"/>
          <p:nvPr/>
        </p:nvSpPr>
        <p:spPr>
          <a:xfrm>
            <a:off x="2038759" y="4959758"/>
            <a:ext cx="9527650" cy="1169551"/>
          </a:xfrm>
          <a:prstGeom prst="rect">
            <a:avLst/>
          </a:prstGeom>
          <a:noFill/>
          <a:ln w="3175">
            <a:solidFill>
              <a:schemeClr val="accent1"/>
            </a:solidFill>
            <a:prstDash val="sysDot"/>
          </a:ln>
        </p:spPr>
        <p:txBody>
          <a:bodyPr wrap="square" rtlCol="0">
            <a:spAutoFit/>
          </a:bodyPr>
          <a:lstStyle/>
          <a:p>
            <a:pPr algn="just"/>
            <a:r>
              <a:rPr lang="fr-FR" sz="1400">
                <a:latin typeface="PT Sans" panose="020B0503020203020204" pitchFamily="34" charset="0"/>
              </a:rPr>
              <a:t>La réservation de date </a:t>
            </a:r>
            <a:r>
              <a:rPr lang="fr-FR" sz="1400" b="1">
                <a:latin typeface="PT Sans" panose="020B0503020203020204" pitchFamily="34" charset="0"/>
              </a:rPr>
              <a:t>ne s’apparente pas à une demande en justice </a:t>
            </a:r>
            <a:r>
              <a:rPr lang="fr-FR" sz="1400">
                <a:latin typeface="PT Sans" panose="020B0503020203020204" pitchFamily="34" charset="0"/>
              </a:rPr>
              <a:t>: elle est un préalable à l’assignation pour en assurer la validité mais n’est pas un acte de procédure à proprement parlé.</a:t>
            </a:r>
          </a:p>
          <a:p>
            <a:pPr algn="just"/>
            <a:endParaRPr lang="fr-FR" sz="1400">
              <a:latin typeface="PT Sans" panose="020B0503020203020204" pitchFamily="34" charset="0"/>
            </a:endParaRPr>
          </a:p>
          <a:p>
            <a:pPr marL="285750" indent="-285750">
              <a:buFont typeface="Wingdings 3" panose="05040102010807070707" pitchFamily="18" charset="2"/>
              <a:buChar char="a"/>
            </a:pPr>
            <a:r>
              <a:rPr lang="fr-FR" sz="1400">
                <a:solidFill>
                  <a:srgbClr val="C00000"/>
                </a:solidFill>
                <a:latin typeface="PT Sans" panose="020B0503020203020204" pitchFamily="34" charset="0"/>
              </a:rPr>
              <a:t>La réservation de la date supposant la transmission du projet d’assignation à la juridiction </a:t>
            </a:r>
            <a:r>
              <a:rPr lang="fr-FR" sz="1400" b="1" u="sng">
                <a:solidFill>
                  <a:srgbClr val="C00000"/>
                </a:solidFill>
                <a:latin typeface="PT Sans" panose="020B0503020203020204" pitchFamily="34" charset="0"/>
              </a:rPr>
              <a:t>N’INTERROMPT PAS </a:t>
            </a:r>
            <a:r>
              <a:rPr lang="fr-FR" sz="1400" b="1">
                <a:solidFill>
                  <a:srgbClr val="C00000"/>
                </a:solidFill>
                <a:latin typeface="PT Sans" panose="020B0503020203020204" pitchFamily="34" charset="0"/>
              </a:rPr>
              <a:t>LE DÉLAI DE PRESCRIPTION OU DE FORCLUSION </a:t>
            </a:r>
            <a:endParaRPr lang="fr-FR" sz="1400">
              <a:latin typeface="PT Sans" panose="020B0503020203020204" pitchFamily="34" charset="0"/>
            </a:endParaRPr>
          </a:p>
        </p:txBody>
      </p:sp>
      <p:sp>
        <p:nvSpPr>
          <p:cNvPr id="25" name="ZoneTexte 24">
            <a:extLst>
              <a:ext uri="{FF2B5EF4-FFF2-40B4-BE49-F238E27FC236}">
                <a16:creationId xmlns:a16="http://schemas.microsoft.com/office/drawing/2014/main" id="{285CEBA9-581F-46E7-A858-B198E8F755C3}"/>
              </a:ext>
            </a:extLst>
          </p:cNvPr>
          <p:cNvSpPr txBox="1"/>
          <p:nvPr/>
        </p:nvSpPr>
        <p:spPr>
          <a:xfrm>
            <a:off x="1933393" y="2965040"/>
            <a:ext cx="9324407" cy="1600438"/>
          </a:xfrm>
          <a:prstGeom prst="rect">
            <a:avLst/>
          </a:prstGeom>
          <a:noFill/>
          <a:ln w="3175">
            <a:solidFill>
              <a:schemeClr val="bg1"/>
            </a:solidFill>
            <a:prstDash val="sysDot"/>
          </a:ln>
        </p:spPr>
        <p:txBody>
          <a:bodyPr wrap="square">
            <a:spAutoFit/>
          </a:bodyPr>
          <a:lstStyle/>
          <a:p>
            <a:pPr marL="742950" lvl="1" indent="-285750" algn="just">
              <a:buFont typeface="Wingdings 3" panose="05040102010807070707" pitchFamily="18" charset="2"/>
              <a:buChar char="_"/>
            </a:pPr>
            <a:r>
              <a:rPr lang="fr-FR" sz="1400" b="1">
                <a:latin typeface="PT Sans" panose="020B0503020203020204" pitchFamily="34" charset="0"/>
                <a:sym typeface="Wingdings" panose="05000000000000000000" pitchFamily="2" charset="2"/>
              </a:rPr>
              <a:t>Principe</a:t>
            </a:r>
            <a:r>
              <a:rPr lang="fr-FR" sz="1400">
                <a:latin typeface="PT Sans" panose="020B0503020203020204" pitchFamily="34" charset="0"/>
                <a:sym typeface="Wingdings" panose="05000000000000000000" pitchFamily="2" charset="2"/>
              </a:rPr>
              <a:t> : la réservation de la date se fait par tous moyens (téléphone, télécopie, courrier électronique)</a:t>
            </a:r>
          </a:p>
          <a:p>
            <a:pPr lvl="2" algn="just"/>
            <a:endParaRPr lang="fr-FR" sz="1400">
              <a:latin typeface="PT Sans" panose="020B0503020203020204" pitchFamily="34" charset="0"/>
              <a:sym typeface="Wingdings" panose="05000000000000000000" pitchFamily="2" charset="2"/>
            </a:endParaRPr>
          </a:p>
          <a:p>
            <a:pPr marL="742950" lvl="1" indent="-285750" algn="just">
              <a:buFont typeface="Wingdings 3" panose="05040102010807070707" pitchFamily="18" charset="2"/>
              <a:buChar char="_"/>
            </a:pPr>
            <a:r>
              <a:rPr lang="fr-FR" sz="1400" b="1">
                <a:latin typeface="PT Sans" panose="020B0503020203020204" pitchFamily="34" charset="0"/>
                <a:sym typeface="Wingdings" panose="05000000000000000000" pitchFamily="2" charset="2"/>
              </a:rPr>
              <a:t>Exception</a:t>
            </a:r>
            <a:r>
              <a:rPr lang="fr-FR" sz="1400">
                <a:latin typeface="PT Sans" panose="020B0503020203020204" pitchFamily="34" charset="0"/>
                <a:sym typeface="Wingdings" panose="05000000000000000000" pitchFamily="2" charset="2"/>
              </a:rPr>
              <a:t>: la réservation de la date se fait par voie électronique (module e-Barreau) pour les procédures écrites ordinaires. </a:t>
            </a:r>
          </a:p>
          <a:p>
            <a:pPr lvl="2" algn="just"/>
            <a:endParaRPr lang="fr-FR" sz="1400">
              <a:latin typeface="PT Sans" panose="020B0503020203020204" pitchFamily="34" charset="0"/>
              <a:sym typeface="Wingdings" panose="05000000000000000000" pitchFamily="2" charset="2"/>
            </a:endParaRPr>
          </a:p>
          <a:p>
            <a:pPr marL="1543050" lvl="3" indent="-171450" algn="just">
              <a:buFont typeface="Wingdings" panose="05000000000000000000" pitchFamily="2" charset="2"/>
              <a:buChar char="Ä"/>
            </a:pPr>
            <a:r>
              <a:rPr lang="fr-FR" sz="1400">
                <a:latin typeface="PT Sans" panose="020B0503020203020204" pitchFamily="34" charset="0"/>
                <a:sym typeface="Wingdings" panose="05000000000000000000" pitchFamily="2" charset="2"/>
              </a:rPr>
              <a:t>Lorsque la réservation de la date ne peut intervenir par la voie électronique pour cause étrangère à celui qui la sollicite, la date peut être sollicitée par tous moyens. </a:t>
            </a:r>
          </a:p>
        </p:txBody>
      </p:sp>
    </p:spTree>
    <p:extLst>
      <p:ext uri="{BB962C8B-B14F-4D97-AF65-F5344CB8AC3E}">
        <p14:creationId xmlns:p14="http://schemas.microsoft.com/office/powerpoint/2010/main" val="30717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9569064" cy="128245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fr-FR" sz="4400" b="1">
                <a:solidFill>
                  <a:srgbClr val="C00000"/>
                </a:solidFill>
                <a:latin typeface="Corbel" panose="020B0503020204020204" pitchFamily="34" charset="0"/>
                <a:ea typeface="+mj-ea"/>
                <a:cs typeface="+mj-cs"/>
              </a:rPr>
              <a:t>2</a:t>
            </a:r>
            <a:r>
              <a:rPr lang="fr-FR" sz="3600" b="1" kern="1200">
                <a:solidFill>
                  <a:srgbClr val="C00000"/>
                </a:solidFill>
                <a:latin typeface="Corbel" panose="020B0503020204020204" pitchFamily="34" charset="0"/>
                <a:ea typeface="+mj-ea"/>
                <a:cs typeface="+mj-cs"/>
              </a:rPr>
              <a:t>. </a:t>
            </a:r>
            <a:r>
              <a:rPr lang="fr-FR" sz="3400" b="1" kern="1200">
                <a:solidFill>
                  <a:srgbClr val="C00000"/>
                </a:solidFill>
                <a:latin typeface="Corbel" panose="020B0503020204020204" pitchFamily="34" charset="0"/>
                <a:ea typeface="+mj-ea"/>
                <a:cs typeface="+mj-cs"/>
              </a:rPr>
              <a:t>Le placement de l’assignation à date</a:t>
            </a:r>
          </a:p>
        </p:txBody>
      </p:sp>
      <p:sp>
        <p:nvSpPr>
          <p:cNvPr id="17" name="ZoneTexte 16">
            <a:extLst>
              <a:ext uri="{FF2B5EF4-FFF2-40B4-BE49-F238E27FC236}">
                <a16:creationId xmlns:a16="http://schemas.microsoft.com/office/drawing/2014/main" id="{0D2832C8-2BE9-4BDE-8D11-424497A2C0EB}"/>
              </a:ext>
            </a:extLst>
          </p:cNvPr>
          <p:cNvSpPr txBox="1"/>
          <p:nvPr/>
        </p:nvSpPr>
        <p:spPr>
          <a:xfrm>
            <a:off x="670705" y="1564248"/>
            <a:ext cx="10445379" cy="4076394"/>
          </a:xfrm>
          <a:prstGeom prst="rect">
            <a:avLst/>
          </a:prstGeom>
        </p:spPr>
        <p:txBody>
          <a:bodyPr vert="horz" lIns="91440" tIns="45720" rIns="91440" bIns="45720" rtlCol="0">
            <a:normAutofit/>
          </a:bodyPr>
          <a:lstStyle/>
          <a:p>
            <a:pPr marL="800100" lvl="1" indent="-342900" algn="just">
              <a:lnSpc>
                <a:spcPct val="90000"/>
              </a:lnSpc>
              <a:spcAft>
                <a:spcPts val="600"/>
              </a:spcAft>
              <a:buFont typeface="Wingdings" panose="05000000000000000000" pitchFamily="2" charset="2"/>
              <a:buChar char="ü"/>
            </a:pPr>
            <a:r>
              <a:rPr lang="fr-FR" sz="1600" b="1">
                <a:latin typeface="PT Sans" panose="020B0503020203020204" pitchFamily="34" charset="0"/>
              </a:rPr>
              <a:t>L’article 754 du code de procédure civile </a:t>
            </a:r>
            <a:r>
              <a:rPr lang="fr-FR" sz="1600">
                <a:latin typeface="PT Sans" panose="020B0503020203020204" pitchFamily="34" charset="0"/>
              </a:rPr>
              <a:t>prévoyait deux délais distincts à respecter pour la remise au greffe de l’assignation à date par huissier de justice : </a:t>
            </a:r>
          </a:p>
          <a:p>
            <a:pPr algn="just">
              <a:lnSpc>
                <a:spcPct val="90000"/>
              </a:lnSpc>
              <a:spcAft>
                <a:spcPts val="600"/>
              </a:spcAft>
            </a:pPr>
            <a:endParaRPr lang="fr-FR" sz="1600">
              <a:latin typeface="PT Sans" panose="020B0503020203020204" pitchFamily="34" charset="0"/>
            </a:endParaRPr>
          </a:p>
          <a:p>
            <a:pPr marL="1257300" lvl="2" indent="-342900" algn="just">
              <a:lnSpc>
                <a:spcPct val="90000"/>
              </a:lnSpc>
              <a:spcAft>
                <a:spcPts val="600"/>
              </a:spcAft>
              <a:buFontTx/>
              <a:buChar char="-"/>
            </a:pPr>
            <a:r>
              <a:rPr lang="fr-FR" sz="1600">
                <a:latin typeface="PT Sans" panose="020B0503020203020204" pitchFamily="34" charset="0"/>
              </a:rPr>
              <a:t>Deux mois à compter de la communication par voie électronique de la date d’audience par le greffe,</a:t>
            </a:r>
          </a:p>
          <a:p>
            <a:pPr marL="1257300" lvl="2" indent="-342900" algn="just">
              <a:lnSpc>
                <a:spcPct val="90000"/>
              </a:lnSpc>
              <a:spcAft>
                <a:spcPts val="600"/>
              </a:spcAft>
              <a:buFontTx/>
              <a:buChar char="-"/>
            </a:pPr>
            <a:r>
              <a:rPr lang="fr-FR" sz="1600">
                <a:latin typeface="PT Sans" panose="020B0503020203020204" pitchFamily="34" charset="0"/>
              </a:rPr>
              <a:t>Quinze jours avant la date d’audience. </a:t>
            </a:r>
          </a:p>
          <a:p>
            <a:pPr algn="just">
              <a:lnSpc>
                <a:spcPct val="90000"/>
              </a:lnSpc>
              <a:spcAft>
                <a:spcPts val="600"/>
              </a:spcAft>
            </a:pPr>
            <a:endParaRPr lang="fr-FR" sz="1600">
              <a:latin typeface="PT Sans" panose="020B0503020203020204" pitchFamily="34" charset="0"/>
            </a:endParaRPr>
          </a:p>
          <a:p>
            <a:pPr marL="742950" lvl="1" indent="-285750" algn="just">
              <a:lnSpc>
                <a:spcPct val="90000"/>
              </a:lnSpc>
              <a:spcAft>
                <a:spcPts val="600"/>
              </a:spcAft>
              <a:buFont typeface="Wingdings" panose="05000000000000000000" pitchFamily="2" charset="2"/>
              <a:buChar char="ü"/>
            </a:pPr>
            <a:r>
              <a:rPr lang="fr-FR" sz="1600" b="1">
                <a:latin typeface="PT Sans" panose="020B0503020203020204" pitchFamily="34" charset="0"/>
              </a:rPr>
              <a:t>Désormais, </a:t>
            </a:r>
            <a:r>
              <a:rPr lang="fr-FR" sz="1600" b="1">
                <a:solidFill>
                  <a:srgbClr val="C00000"/>
                </a:solidFill>
                <a:latin typeface="PT Sans" panose="020B0503020203020204" pitchFamily="34" charset="0"/>
              </a:rPr>
              <a:t>l’article 754 du code de procédure civile </a:t>
            </a:r>
            <a:r>
              <a:rPr lang="fr-FR" sz="1600" b="1">
                <a:latin typeface="PT Sans" panose="020B0503020203020204" pitchFamily="34" charset="0"/>
              </a:rPr>
              <a:t>ne prévoit plus ces délais distincts : </a:t>
            </a:r>
          </a:p>
          <a:p>
            <a:pPr algn="just">
              <a:lnSpc>
                <a:spcPct val="90000"/>
              </a:lnSpc>
              <a:spcAft>
                <a:spcPts val="600"/>
              </a:spcAft>
            </a:pPr>
            <a:endParaRPr lang="fr-FR" sz="1600">
              <a:latin typeface="PT Sans" panose="020B0503020203020204" pitchFamily="34" charset="0"/>
            </a:endParaRPr>
          </a:p>
          <a:p>
            <a:pPr marL="1200150" lvl="2" indent="-285750" algn="just">
              <a:lnSpc>
                <a:spcPct val="90000"/>
              </a:lnSpc>
              <a:spcAft>
                <a:spcPts val="600"/>
              </a:spcAft>
              <a:buFontTx/>
              <a:buChar char="-"/>
            </a:pPr>
            <a:r>
              <a:rPr lang="fr-FR" sz="1600">
                <a:latin typeface="PT Sans" panose="020B0503020203020204" pitchFamily="34" charset="0"/>
              </a:rPr>
              <a:t>Le délai de deux mois est supprimé, </a:t>
            </a:r>
          </a:p>
          <a:p>
            <a:pPr marL="1200150" lvl="2" indent="-285750" algn="just">
              <a:lnSpc>
                <a:spcPct val="90000"/>
              </a:lnSpc>
              <a:spcAft>
                <a:spcPts val="600"/>
              </a:spcAft>
              <a:buFontTx/>
              <a:buChar char="-"/>
            </a:pPr>
            <a:r>
              <a:rPr lang="fr-FR" sz="1600">
                <a:latin typeface="PT Sans" panose="020B0503020203020204" pitchFamily="34" charset="0"/>
              </a:rPr>
              <a:t>Le délai de quinze jours avant l’audience est maintenu. </a:t>
            </a:r>
          </a:p>
          <a:p>
            <a:pPr algn="just">
              <a:lnSpc>
                <a:spcPct val="90000"/>
              </a:lnSpc>
              <a:spcAft>
                <a:spcPts val="600"/>
              </a:spcAft>
            </a:pPr>
            <a:r>
              <a:rPr lang="fr-FR" sz="1600">
                <a:latin typeface="PT Sans" panose="020B0503020203020204" pitchFamily="34" charset="0"/>
              </a:rPr>
              <a:t>	</a:t>
            </a:r>
          </a:p>
          <a:p>
            <a:pPr marL="171450">
              <a:lnSpc>
                <a:spcPct val="90000"/>
              </a:lnSpc>
              <a:spcAft>
                <a:spcPts val="600"/>
              </a:spcAft>
            </a:pPr>
            <a:endParaRPr lang="fr-FR" sz="1600">
              <a:latin typeface="PT Sans" panose="020B0503020203020204" pitchFamily="34" charset="0"/>
            </a:endParaRPr>
          </a:p>
          <a:p>
            <a:pPr marL="400050" indent="-228600">
              <a:lnSpc>
                <a:spcPct val="90000"/>
              </a:lnSpc>
              <a:spcAft>
                <a:spcPts val="600"/>
              </a:spcAft>
              <a:buFont typeface="Arial" panose="020B0604020202020204" pitchFamily="34" charset="0"/>
              <a:buChar char="•"/>
            </a:pPr>
            <a:endParaRPr lang="fr-FR" sz="1600">
              <a:latin typeface="PT Sans" panose="020B0503020203020204" pitchFamily="34" charset="0"/>
            </a:endParaRPr>
          </a:p>
        </p:txBody>
      </p:sp>
      <p:sp>
        <p:nvSpPr>
          <p:cNvPr id="18" name="ZoneTexte 17">
            <a:extLst>
              <a:ext uri="{FF2B5EF4-FFF2-40B4-BE49-F238E27FC236}">
                <a16:creationId xmlns:a16="http://schemas.microsoft.com/office/drawing/2014/main" id="{0FB4D514-0628-4054-8913-D12E36752C3D}"/>
              </a:ext>
            </a:extLst>
          </p:cNvPr>
          <p:cNvSpPr txBox="1"/>
          <p:nvPr/>
        </p:nvSpPr>
        <p:spPr>
          <a:xfrm>
            <a:off x="2404636" y="5001364"/>
            <a:ext cx="8541685" cy="584775"/>
          </a:xfrm>
          <a:prstGeom prst="rect">
            <a:avLst/>
          </a:prstGeom>
          <a:noFill/>
          <a:ln w="3175">
            <a:solidFill>
              <a:srgbClr val="C00000"/>
            </a:solidFill>
            <a:prstDash val="sysDot"/>
          </a:ln>
        </p:spPr>
        <p:txBody>
          <a:bodyPr wrap="square" rtlCol="0">
            <a:spAutoFit/>
          </a:bodyPr>
          <a:lstStyle/>
          <a:p>
            <a:pPr algn="ctr"/>
            <a:r>
              <a:rPr lang="fr-FR" sz="1600">
                <a:latin typeface="PT Sans" panose="020B0503020203020204" pitchFamily="34" charset="0"/>
              </a:rPr>
              <a:t>Le non respect de ce délai de 15 jours est sanctionné par la </a:t>
            </a:r>
            <a:r>
              <a:rPr lang="fr-FR" sz="1600" b="1">
                <a:latin typeface="PT Sans" panose="020B0503020203020204" pitchFamily="34" charset="0"/>
              </a:rPr>
              <a:t>caducité de l’assignation</a:t>
            </a:r>
            <a:r>
              <a:rPr lang="fr-FR" sz="1600">
                <a:latin typeface="PT Sans" panose="020B0503020203020204" pitchFamily="34" charset="0"/>
              </a:rPr>
              <a:t>, constatée d’office par ordonnance du juge ou à défaut, à la requête d’une partie. </a:t>
            </a:r>
          </a:p>
        </p:txBody>
      </p:sp>
      <p:pic>
        <p:nvPicPr>
          <p:cNvPr id="19" name="Graphique 18" descr="Avertissement contour">
            <a:extLst>
              <a:ext uri="{FF2B5EF4-FFF2-40B4-BE49-F238E27FC236}">
                <a16:creationId xmlns:a16="http://schemas.microsoft.com/office/drawing/2014/main" id="{54CE9D07-2398-427E-9B5B-23AE0C6990D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315135">
            <a:off x="2235610" y="4777835"/>
            <a:ext cx="338050" cy="338050"/>
          </a:xfrm>
          <a:prstGeom prst="rect">
            <a:avLst/>
          </a:prstGeom>
        </p:spPr>
      </p:pic>
      <p:sp>
        <p:nvSpPr>
          <p:cNvPr id="20" name="ZoneTexte 19">
            <a:extLst>
              <a:ext uri="{FF2B5EF4-FFF2-40B4-BE49-F238E27FC236}">
                <a16:creationId xmlns:a16="http://schemas.microsoft.com/office/drawing/2014/main" id="{9462E200-2C05-4FFC-A6B5-00412DB508BD}"/>
              </a:ext>
            </a:extLst>
          </p:cNvPr>
          <p:cNvSpPr txBox="1"/>
          <p:nvPr/>
        </p:nvSpPr>
        <p:spPr>
          <a:xfrm>
            <a:off x="5558515" y="6003437"/>
            <a:ext cx="6096000" cy="369332"/>
          </a:xfrm>
          <a:prstGeom prst="rect">
            <a:avLst/>
          </a:prstGeom>
          <a:noFill/>
        </p:spPr>
        <p:txBody>
          <a:bodyPr wrap="square">
            <a:spAutoFit/>
          </a:bodyPr>
          <a:lstStyle/>
          <a:p>
            <a:r>
              <a:rPr lang="fr-FR">
                <a:solidFill>
                  <a:srgbClr val="C00000"/>
                </a:solidFill>
                <a:latin typeface="PT Sans" panose="020B0503020203020204" pitchFamily="34" charset="0"/>
              </a:rPr>
              <a:t>Entrée en vigueur : </a:t>
            </a:r>
            <a:r>
              <a:rPr lang="fr-FR" b="1">
                <a:solidFill>
                  <a:srgbClr val="C00000"/>
                </a:solidFill>
                <a:latin typeface="PT Sans" panose="020B0503020203020204" pitchFamily="34" charset="0"/>
              </a:rPr>
              <a:t>14 octobre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43701" y="5914216"/>
            <a:ext cx="556631" cy="556631"/>
          </a:xfrm>
          <a:prstGeom prst="rect">
            <a:avLst/>
          </a:prstGeom>
        </p:spPr>
      </p:pic>
      <p:pic>
        <p:nvPicPr>
          <p:cNvPr id="23" name="Image 22" descr="Capture d’écran 2018-02-05 à 18.27.55.png">
            <a:extLst>
              <a:ext uri="{FF2B5EF4-FFF2-40B4-BE49-F238E27FC236}">
                <a16:creationId xmlns:a16="http://schemas.microsoft.com/office/drawing/2014/main" id="{7E607389-71A3-4EDE-92F0-306F20FE2AE8}"/>
              </a:ext>
            </a:extLst>
          </p:cNvPr>
          <p:cNvPicPr>
            <a:picLocks noChangeAspect="1"/>
          </p:cNvPicPr>
          <p:nvPr>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415258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10681804"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4400" b="1">
                <a:solidFill>
                  <a:srgbClr val="C00000"/>
                </a:solidFill>
                <a:latin typeface="Corbel" panose="020B0503020204020204" pitchFamily="34" charset="0"/>
              </a:rPr>
              <a:t>2</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strike="noStrike" kern="1200" cap="none" spc="0" normalizeH="0" baseline="0" noProof="0">
                <a:ln>
                  <a:noFill/>
                </a:ln>
                <a:solidFill>
                  <a:srgbClr val="C00000"/>
                </a:solidFill>
                <a:effectLst/>
                <a:uLnTx/>
                <a:uFillTx/>
                <a:latin typeface="Corbel" panose="020B0503020204020204" pitchFamily="34" charset="0"/>
                <a:ea typeface="+mn-ea"/>
                <a:cs typeface="+mn-cs"/>
              </a:rPr>
              <a:t>Le dépôt de dossier en procédure écrite devant le  tribunal judiciaire </a:t>
            </a:r>
            <a:endPar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endParaRPr>
          </a:p>
        </p:txBody>
      </p:sp>
      <p:sp>
        <p:nvSpPr>
          <p:cNvPr id="23" name="ZoneTexte 22">
            <a:extLst>
              <a:ext uri="{FF2B5EF4-FFF2-40B4-BE49-F238E27FC236}">
                <a16:creationId xmlns:a16="http://schemas.microsoft.com/office/drawing/2014/main" id="{FC4AB751-F012-44B4-84FF-8FF440FDE507}"/>
              </a:ext>
            </a:extLst>
          </p:cNvPr>
          <p:cNvSpPr txBox="1"/>
          <p:nvPr/>
        </p:nvSpPr>
        <p:spPr>
          <a:xfrm>
            <a:off x="537485" y="1971563"/>
            <a:ext cx="10445379" cy="2585323"/>
          </a:xfrm>
          <a:prstGeom prst="rect">
            <a:avLst/>
          </a:prstGeom>
          <a:noFill/>
        </p:spPr>
        <p:txBody>
          <a:bodyPr wrap="square" rtlCol="0">
            <a:spAutoFit/>
          </a:bodyPr>
          <a:lstStyle/>
          <a:p>
            <a:pPr algn="just"/>
            <a:r>
              <a:rPr lang="en-US">
                <a:latin typeface="PT Sans" panose="020B0503020203020204" pitchFamily="34" charset="0"/>
              </a:rPr>
              <a:t>L</a:t>
            </a:r>
            <a:r>
              <a:rPr lang="fr-FR">
                <a:latin typeface="PT Sans" panose="020B0503020203020204" pitchFamily="34" charset="0"/>
              </a:rPr>
              <a:t>e décret du 11 octobre 2021 ne modifie pas la procédure sans audience de plaidoirie à l’initiative des parties mais intègre un nouvel alinéa à </a:t>
            </a:r>
            <a:r>
              <a:rPr lang="fr-FR" b="1">
                <a:solidFill>
                  <a:srgbClr val="C00000"/>
                </a:solidFill>
                <a:latin typeface="PT Sans" panose="020B0503020203020204" pitchFamily="34" charset="0"/>
              </a:rPr>
              <a:t>l’article 779 du code de procédure civile</a:t>
            </a:r>
            <a:r>
              <a:rPr lang="fr-FR">
                <a:latin typeface="PT Sans" panose="020B0503020203020204" pitchFamily="34" charset="0"/>
              </a:rPr>
              <a:t>, lequel prévoit que : </a:t>
            </a:r>
          </a:p>
          <a:p>
            <a:pPr algn="just"/>
            <a:endParaRPr lang="fr-FR">
              <a:latin typeface="PT Sans" panose="020B0503020203020204" pitchFamily="34" charset="0"/>
            </a:endParaRPr>
          </a:p>
          <a:p>
            <a:pPr algn="just"/>
            <a:r>
              <a:rPr lang="fr-FR">
                <a:solidFill>
                  <a:srgbClr val="000000"/>
                </a:solidFill>
                <a:latin typeface="PT Sans" panose="020B0503020203020204" pitchFamily="34" charset="0"/>
              </a:rPr>
              <a:t>« </a:t>
            </a:r>
            <a:r>
              <a:rPr lang="fr-FR" i="0">
                <a:solidFill>
                  <a:srgbClr val="000000"/>
                </a:solidFill>
                <a:effectLst/>
                <a:latin typeface="PT Sans" panose="020B0503020203020204" pitchFamily="34" charset="0"/>
              </a:rPr>
              <a:t>Le </a:t>
            </a:r>
            <a:r>
              <a:rPr lang="fr-FR" b="1" i="0">
                <a:solidFill>
                  <a:srgbClr val="000000"/>
                </a:solidFill>
                <a:effectLst/>
                <a:latin typeface="PT Sans" panose="020B0503020203020204" pitchFamily="34" charset="0"/>
              </a:rPr>
              <a:t>président ou le juge de la mise en état</a:t>
            </a:r>
            <a:r>
              <a:rPr lang="fr-FR" i="0">
                <a:solidFill>
                  <a:srgbClr val="000000"/>
                </a:solidFill>
                <a:effectLst/>
                <a:latin typeface="PT Sans" panose="020B0503020203020204" pitchFamily="34" charset="0"/>
              </a:rPr>
              <a:t>, s'il a reçu délégation à cet effet, peut également, à la demande des avocats, et après accord, le cas échéant, du ministère public, </a:t>
            </a:r>
            <a:r>
              <a:rPr lang="fr-FR" b="1" i="0">
                <a:solidFill>
                  <a:srgbClr val="000000"/>
                </a:solidFill>
                <a:effectLst/>
                <a:latin typeface="PT Sans" panose="020B0503020203020204" pitchFamily="34" charset="0"/>
              </a:rPr>
              <a:t>autoriser le dépôt des dossiers au greffe de la chambre à une date qu'il fixe, quand il lui apparaît que l'affaire ne requiert pas de plaidoiries</a:t>
            </a:r>
            <a:r>
              <a:rPr lang="fr-FR" i="0">
                <a:solidFill>
                  <a:srgbClr val="000000"/>
                </a:solidFill>
                <a:effectLst/>
                <a:latin typeface="PT Sans" panose="020B0503020203020204" pitchFamily="34" charset="0"/>
              </a:rPr>
              <a:t>. »</a:t>
            </a:r>
          </a:p>
          <a:p>
            <a:pPr algn="just"/>
            <a:endParaRPr lang="fr-FR">
              <a:solidFill>
                <a:srgbClr val="000000"/>
              </a:solidFill>
              <a:latin typeface="PT Sans" panose="020B0503020203020204" pitchFamily="34" charset="0"/>
            </a:endParaRPr>
          </a:p>
          <a:p>
            <a:pPr algn="just"/>
            <a:endParaRPr lang="fr-FR">
              <a:latin typeface="PT Sans" panose="020B0503020203020204" pitchFamily="34" charset="0"/>
            </a:endParaRPr>
          </a:p>
        </p:txBody>
      </p:sp>
      <p:sp>
        <p:nvSpPr>
          <p:cNvPr id="24" name="ZoneTexte 23">
            <a:extLst>
              <a:ext uri="{FF2B5EF4-FFF2-40B4-BE49-F238E27FC236}">
                <a16:creationId xmlns:a16="http://schemas.microsoft.com/office/drawing/2014/main" id="{6C97BA60-4995-4D46-8CB6-06521502B163}"/>
              </a:ext>
            </a:extLst>
          </p:cNvPr>
          <p:cNvSpPr txBox="1"/>
          <p:nvPr/>
        </p:nvSpPr>
        <p:spPr>
          <a:xfrm>
            <a:off x="7422790" y="1462322"/>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rPr>
              <a:t> novembre 2021</a:t>
            </a:r>
          </a:p>
        </p:txBody>
      </p:sp>
      <p:pic>
        <p:nvPicPr>
          <p:cNvPr id="25" name="Graphique 24" descr="Mégaphone1 contour">
            <a:extLst>
              <a:ext uri="{FF2B5EF4-FFF2-40B4-BE49-F238E27FC236}">
                <a16:creationId xmlns:a16="http://schemas.microsoft.com/office/drawing/2014/main" id="{2332D76E-D646-4D6D-9864-24C1D1062F5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69141" y="1344977"/>
            <a:ext cx="556631" cy="556631"/>
          </a:xfrm>
          <a:prstGeom prst="rect">
            <a:avLst/>
          </a:prstGeom>
        </p:spPr>
      </p:pic>
      <p:sp>
        <p:nvSpPr>
          <p:cNvPr id="26" name="ZoneTexte 25">
            <a:extLst>
              <a:ext uri="{FF2B5EF4-FFF2-40B4-BE49-F238E27FC236}">
                <a16:creationId xmlns:a16="http://schemas.microsoft.com/office/drawing/2014/main" id="{A9F2D469-D10E-4BB8-9D70-20ADFEBEC7C7}"/>
              </a:ext>
            </a:extLst>
          </p:cNvPr>
          <p:cNvSpPr txBox="1"/>
          <p:nvPr/>
        </p:nvSpPr>
        <p:spPr>
          <a:xfrm>
            <a:off x="5127607" y="4309303"/>
            <a:ext cx="6440371" cy="1600438"/>
          </a:xfrm>
          <a:prstGeom prst="rect">
            <a:avLst/>
          </a:prstGeom>
          <a:noFill/>
          <a:ln w="3175">
            <a:solidFill>
              <a:schemeClr val="tx1"/>
            </a:solidFill>
            <a:prstDash val="sysDot"/>
          </a:ln>
        </p:spPr>
        <p:txBody>
          <a:bodyPr wrap="square" rtlCol="0">
            <a:spAutoFit/>
          </a:bodyPr>
          <a:lstStyle/>
          <a:p>
            <a:pPr algn="just"/>
            <a:r>
              <a:rPr lang="fr-FR" sz="1400">
                <a:latin typeface="PT Sans" panose="020B0503020203020204" pitchFamily="34" charset="0"/>
              </a:rPr>
              <a:t>S’agissant de la </a:t>
            </a:r>
            <a:r>
              <a:rPr lang="fr-FR" sz="1400" b="1">
                <a:latin typeface="PT Sans" panose="020B0503020203020204" pitchFamily="34" charset="0"/>
              </a:rPr>
              <a:t>procédure </a:t>
            </a:r>
            <a:r>
              <a:rPr lang="fr-FR" sz="1400" b="1" u="sng">
                <a:latin typeface="PT Sans" panose="020B0503020203020204" pitchFamily="34" charset="0"/>
              </a:rPr>
              <a:t>orale</a:t>
            </a:r>
            <a:r>
              <a:rPr lang="fr-FR" sz="1400">
                <a:latin typeface="PT Sans" panose="020B0503020203020204" pitchFamily="34" charset="0"/>
              </a:rPr>
              <a:t>, la Cour de cassation a rappelé, dans un arrêt du 21 juillet 2021, que si conformément au principe qui régit une telle procédure, les parties présentent oralement à l’audience leurs prétentions et moyens, elles peuvent également se référer à leurs écritures et ce, sans être soumises à un formalisme particulier : la partie qui le souhaite peut donc déposer un dossier comportant ses écritures sauf en cas de refus opposé par le tribunal (</a:t>
            </a:r>
            <a:r>
              <a:rPr lang="fr-FR" sz="1400" i="1">
                <a:solidFill>
                  <a:srgbClr val="C00000"/>
                </a:solidFill>
                <a:latin typeface="PT Sans" panose="020B0503020203020204" pitchFamily="34" charset="0"/>
              </a:rPr>
              <a:t>Cass. 2</a:t>
            </a:r>
            <a:r>
              <a:rPr lang="fr-FR" sz="1400" i="1" baseline="30000">
                <a:solidFill>
                  <a:srgbClr val="C00000"/>
                </a:solidFill>
                <a:latin typeface="PT Sans" panose="020B0503020203020204" pitchFamily="34" charset="0"/>
              </a:rPr>
              <a:t>ème</a:t>
            </a:r>
            <a:r>
              <a:rPr lang="fr-FR" sz="1400" i="1">
                <a:solidFill>
                  <a:srgbClr val="C00000"/>
                </a:solidFill>
                <a:latin typeface="PT Sans" panose="020B0503020203020204" pitchFamily="34" charset="0"/>
              </a:rPr>
              <a:t> Civ. 1</a:t>
            </a:r>
            <a:r>
              <a:rPr lang="fr-FR" sz="1400" i="1" baseline="30000">
                <a:solidFill>
                  <a:srgbClr val="C00000"/>
                </a:solidFill>
                <a:latin typeface="PT Sans" panose="020B0503020203020204" pitchFamily="34" charset="0"/>
              </a:rPr>
              <a:t>er</a:t>
            </a:r>
            <a:r>
              <a:rPr lang="fr-FR" sz="1400" i="1">
                <a:solidFill>
                  <a:srgbClr val="C00000"/>
                </a:solidFill>
                <a:latin typeface="PT Sans" panose="020B0503020203020204" pitchFamily="34" charset="0"/>
              </a:rPr>
              <a:t> juillet 2021, n°20-12,303</a:t>
            </a:r>
            <a:r>
              <a:rPr lang="fr-FR" sz="1400">
                <a:latin typeface="PT Sans" panose="020B0503020203020204" pitchFamily="34" charset="0"/>
              </a:rPr>
              <a:t>)</a:t>
            </a:r>
          </a:p>
        </p:txBody>
      </p:sp>
      <p:pic>
        <p:nvPicPr>
          <p:cNvPr id="27" name="Graphique 26" descr="Informations contour">
            <a:extLst>
              <a:ext uri="{FF2B5EF4-FFF2-40B4-BE49-F238E27FC236}">
                <a16:creationId xmlns:a16="http://schemas.microsoft.com/office/drawing/2014/main" id="{837FC002-32A8-4450-9817-52A3EB0A00EA}"/>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354000">
            <a:off x="4806990" y="4149101"/>
            <a:ext cx="437322" cy="437322"/>
          </a:xfrm>
          <a:prstGeom prst="rect">
            <a:avLst/>
          </a:prstGeom>
        </p:spPr>
      </p:pic>
      <p:pic>
        <p:nvPicPr>
          <p:cNvPr id="17" name="Image 16" descr="Capture d’écran 2018-02-05 à 18.27.55.png">
            <a:extLst>
              <a:ext uri="{FF2B5EF4-FFF2-40B4-BE49-F238E27FC236}">
                <a16:creationId xmlns:a16="http://schemas.microsoft.com/office/drawing/2014/main" id="{9C06755E-A214-4B82-90E0-E46586BEA99B}"/>
              </a:ext>
            </a:extLst>
          </p:cNvPr>
          <p:cNvPicPr>
            <a:picLocks noChangeAspect="1"/>
          </p:cNvPicPr>
          <p:nvPr>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60071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4" y="238923"/>
            <a:ext cx="11081268" cy="1282459"/>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4400" b="1">
                <a:solidFill>
                  <a:srgbClr val="C00000"/>
                </a:solidFill>
                <a:latin typeface="Corbel" panose="020B0503020204020204" pitchFamily="34" charset="0"/>
              </a:rPr>
              <a:t>3</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strike="noStrike" kern="1200" cap="none" spc="0" normalizeH="0" baseline="0" noProof="0">
                <a:ln>
                  <a:noFill/>
                </a:ln>
                <a:solidFill>
                  <a:srgbClr val="C00000"/>
                </a:solidFill>
                <a:effectLst/>
                <a:uLnTx/>
                <a:uFillTx/>
                <a:latin typeface="Corbel" panose="020B0503020204020204" pitchFamily="34" charset="0"/>
              </a:rPr>
              <a:t>L’interdiction du recours à la procédure judiciaire de tentative préalable de conciliation lorsqu’un MARD doit être tenté</a:t>
            </a:r>
            <a:endPar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endParaRPr>
          </a:p>
        </p:txBody>
      </p:sp>
      <p:sp>
        <p:nvSpPr>
          <p:cNvPr id="24" name="ZoneTexte 23">
            <a:extLst>
              <a:ext uri="{FF2B5EF4-FFF2-40B4-BE49-F238E27FC236}">
                <a16:creationId xmlns:a16="http://schemas.microsoft.com/office/drawing/2014/main" id="{6C97BA60-4995-4D46-8CB6-06521502B163}"/>
              </a:ext>
            </a:extLst>
          </p:cNvPr>
          <p:cNvSpPr txBox="1"/>
          <p:nvPr/>
        </p:nvSpPr>
        <p:spPr>
          <a:xfrm>
            <a:off x="2215272" y="6160964"/>
            <a:ext cx="322049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4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4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4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novembre 2021</a:t>
            </a:r>
          </a:p>
        </p:txBody>
      </p:sp>
      <p:pic>
        <p:nvPicPr>
          <p:cNvPr id="25" name="Graphique 24" descr="Mégaphone1 contour">
            <a:extLst>
              <a:ext uri="{FF2B5EF4-FFF2-40B4-BE49-F238E27FC236}">
                <a16:creationId xmlns:a16="http://schemas.microsoft.com/office/drawing/2014/main" id="{2332D76E-D646-4D6D-9864-24C1D1062F5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9351" y="6118796"/>
            <a:ext cx="419822" cy="419822"/>
          </a:xfrm>
          <a:prstGeom prst="rect">
            <a:avLst/>
          </a:prstGeom>
        </p:spPr>
      </p:pic>
      <p:sp>
        <p:nvSpPr>
          <p:cNvPr id="17" name="ZoneTexte 16">
            <a:extLst>
              <a:ext uri="{FF2B5EF4-FFF2-40B4-BE49-F238E27FC236}">
                <a16:creationId xmlns:a16="http://schemas.microsoft.com/office/drawing/2014/main" id="{03C6DF36-A9B1-421D-AE76-14F7289F48FF}"/>
              </a:ext>
            </a:extLst>
          </p:cNvPr>
          <p:cNvSpPr txBox="1"/>
          <p:nvPr/>
        </p:nvSpPr>
        <p:spPr>
          <a:xfrm>
            <a:off x="487112" y="1929898"/>
            <a:ext cx="10579924" cy="28623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solidFill>
                  <a:prstClr val="black"/>
                </a:solidFill>
                <a:latin typeface="PT Sans" panose="020B0503020203020204" pitchFamily="34" charset="0"/>
              </a:rPr>
              <a:t>La réforme de la procédure civile a institué l’obligation, à peine d’irrecevabilité, de </a:t>
            </a:r>
            <a:r>
              <a:rPr lang="fr-FR" b="1" dirty="0">
                <a:solidFill>
                  <a:prstClr val="black"/>
                </a:solidFill>
                <a:latin typeface="PT Sans" panose="020B0503020203020204" pitchFamily="34" charset="0"/>
              </a:rPr>
              <a:t>tenter un mode alternatif de règlement des différends </a:t>
            </a:r>
            <a:r>
              <a:rPr lang="fr-FR" dirty="0">
                <a:solidFill>
                  <a:prstClr val="black"/>
                </a:solidFill>
                <a:latin typeface="PT Sans" panose="020B0503020203020204" pitchFamily="34" charset="0"/>
              </a:rPr>
              <a:t>(MARD) lorsque la demande tend au paiement d’une somme n’excédant pas 5 000 € ou lorsqu'elle est relative à l’une des actions mentionnées aux articles R 211-3-4 et R 211-3-8 du code de l’organisation judiciaire (</a:t>
            </a:r>
            <a:r>
              <a:rPr lang="fr-FR" dirty="0">
                <a:solidFill>
                  <a:srgbClr val="C00000"/>
                </a:solidFill>
                <a:latin typeface="PT Sans" panose="020B0503020203020204" pitchFamily="34" charset="0"/>
              </a:rPr>
              <a:t>article 750-1 du code de procédure civile</a:t>
            </a:r>
            <a:r>
              <a:rPr lang="fr-FR" dirty="0">
                <a:solidFill>
                  <a:prstClr val="black"/>
                </a:solidFill>
                <a:latin typeface="PT Sans" panose="020B0503020203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dirty="0">
              <a:ln>
                <a:noFill/>
              </a:ln>
              <a:solidFill>
                <a:prstClr val="black"/>
              </a:solidFill>
              <a:effectLst/>
              <a:uLnTx/>
              <a:uFillTx/>
              <a:latin typeface="PT Sans" panose="020B0503020203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b="0" i="0" u="none" strike="noStrike" kern="1200" cap="none" spc="0" normalizeH="0" baseline="0" noProof="0" dirty="0">
                <a:ln>
                  <a:noFill/>
                </a:ln>
                <a:solidFill>
                  <a:prstClr val="black"/>
                </a:solidFill>
                <a:effectLst/>
                <a:uLnTx/>
                <a:uFillTx/>
                <a:latin typeface="PT Sans" panose="020B0503020203020204" pitchFamily="34" charset="0"/>
              </a:rPr>
              <a:t>Le décret du 11 octobre 2021 </a:t>
            </a:r>
            <a:r>
              <a:rPr kumimoji="0" lang="fr-FR" b="1" i="0" u="none" strike="noStrike" kern="1200" cap="none" spc="0" normalizeH="0" baseline="0" noProof="0" dirty="0">
                <a:ln>
                  <a:noFill/>
                </a:ln>
                <a:solidFill>
                  <a:prstClr val="black"/>
                </a:solidFill>
                <a:effectLst/>
                <a:uLnTx/>
                <a:uFillTx/>
                <a:latin typeface="PT Sans" panose="020B0503020203020204" pitchFamily="34" charset="0"/>
              </a:rPr>
              <a:t>prévoit l’interdiction de recourir à la procédure judiciaire de tentative amiable de conciliation prévue à l’article 820 du code de procédure civile lorsqu’un MARD doit être tenté</a:t>
            </a:r>
            <a:r>
              <a:rPr kumimoji="0" lang="fr-FR" b="0" i="0" u="none" strike="noStrike" kern="1200" cap="none" spc="0" normalizeH="0" baseline="0" noProof="0" dirty="0">
                <a:ln>
                  <a:noFill/>
                </a:ln>
                <a:solidFill>
                  <a:prstClr val="black"/>
                </a:solidFill>
                <a:effectLst/>
                <a:uLnTx/>
                <a:uFillTx/>
                <a:latin typeface="PT Sans" panose="020B0503020203020204" pitchFamily="34" charset="0"/>
              </a:rPr>
              <a:t>. </a:t>
            </a:r>
            <a:endParaRPr lang="fr-FR" dirty="0">
              <a:solidFill>
                <a:prstClr val="black"/>
              </a:solidFill>
              <a:latin typeface="PT Sans" panose="020B0503020203020204" pitchFamily="34" charset="0"/>
            </a:endParaRPr>
          </a:p>
          <a:p>
            <a:pPr lvl="1" algn="just"/>
            <a:endParaRPr lang="fr-FR" dirty="0">
              <a:solidFill>
                <a:prstClr val="black"/>
              </a:solidFill>
              <a:latin typeface="PT Sans" panose="020B0503020203020204" pitchFamily="34" charset="0"/>
              <a:sym typeface="Wingdings" panose="05000000000000000000" pitchFamily="2" charset="2"/>
            </a:endParaRPr>
          </a:p>
          <a:p>
            <a:pPr marL="285750" indent="-285750" algn="just">
              <a:buFont typeface="Wingdings 3" panose="05040102010807070707" pitchFamily="18" charset="2"/>
              <a:buChar char="a"/>
            </a:pPr>
            <a:r>
              <a:rPr lang="fr-FR" b="1" dirty="0">
                <a:solidFill>
                  <a:prstClr val="black"/>
                </a:solidFill>
                <a:latin typeface="PT Sans" panose="020B0503020203020204" pitchFamily="34" charset="0"/>
                <a:sym typeface="Wingdings" panose="05000000000000000000" pitchFamily="2" charset="2"/>
              </a:rPr>
              <a:t>Dans les cas dans lesquels un MARD doit être tenté, les parties ne peuvent plus saisir le juge aux seules fins de tentative de conciliation. </a:t>
            </a:r>
            <a:endParaRPr lang="fr-FR" dirty="0">
              <a:solidFill>
                <a:prstClr val="black"/>
              </a:solidFill>
              <a:latin typeface="PT Sans" panose="020B0503020203020204" pitchFamily="34" charset="0"/>
            </a:endParaRPr>
          </a:p>
        </p:txBody>
      </p:sp>
      <p:pic>
        <p:nvPicPr>
          <p:cNvPr id="15" name="Image 14" descr="Capture d’écran 2018-02-05 à 18.27.55.png">
            <a:extLst>
              <a:ext uri="{FF2B5EF4-FFF2-40B4-BE49-F238E27FC236}">
                <a16:creationId xmlns:a16="http://schemas.microsoft.com/office/drawing/2014/main" id="{0407A302-8C5F-4FB9-BBB6-105C961ECCBD}"/>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2" name="ZoneTexte 1">
            <a:extLst>
              <a:ext uri="{FF2B5EF4-FFF2-40B4-BE49-F238E27FC236}">
                <a16:creationId xmlns:a16="http://schemas.microsoft.com/office/drawing/2014/main" id="{FF23C3C3-B83E-4F26-8DEB-F81748617C24}"/>
              </a:ext>
            </a:extLst>
          </p:cNvPr>
          <p:cNvSpPr txBox="1"/>
          <p:nvPr/>
        </p:nvSpPr>
        <p:spPr>
          <a:xfrm>
            <a:off x="8055963" y="4981659"/>
            <a:ext cx="3649681" cy="1064776"/>
          </a:xfrm>
          <a:prstGeom prst="round2SameRect">
            <a:avLst/>
          </a:prstGeom>
          <a:noFill/>
          <a:ln>
            <a:solidFill>
              <a:schemeClr val="accent1"/>
            </a:solidFill>
          </a:ln>
        </p:spPr>
        <p:txBody>
          <a:bodyPr wrap="square" rtlCol="0">
            <a:spAutoFit/>
          </a:bodyPr>
          <a:lstStyle/>
          <a:p>
            <a:pPr algn="ctr"/>
            <a:r>
              <a:rPr lang="fr-FR" sz="1200">
                <a:latin typeface="PT Sans" panose="020B0503020203020204" pitchFamily="34" charset="0"/>
              </a:rPr>
              <a:t>L’article 750-1 du code de procédure civile n’est pas applicable aux procédures devant le Conseil de Prud’hommes  : la procédure prud’homale comporte un préalable de conciliation dont se charge le bureau de conciliation </a:t>
            </a:r>
          </a:p>
        </p:txBody>
      </p:sp>
      <p:pic>
        <p:nvPicPr>
          <p:cNvPr id="5" name="Graphique 4" descr="Notes Post-it contour">
            <a:extLst>
              <a:ext uri="{FF2B5EF4-FFF2-40B4-BE49-F238E27FC236}">
                <a16:creationId xmlns:a16="http://schemas.microsoft.com/office/drawing/2014/main" id="{69DC329D-FA8C-4AB5-8DAF-A84086E8546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97226" y="4828476"/>
            <a:ext cx="419822" cy="419822"/>
          </a:xfrm>
          <a:prstGeom prst="rect">
            <a:avLst/>
          </a:prstGeom>
        </p:spPr>
      </p:pic>
      <p:pic>
        <p:nvPicPr>
          <p:cNvPr id="4" name="Graphique 3" descr="Avertissement contour">
            <a:extLst>
              <a:ext uri="{FF2B5EF4-FFF2-40B4-BE49-F238E27FC236}">
                <a16:creationId xmlns:a16="http://schemas.microsoft.com/office/drawing/2014/main" id="{6D049E67-7F7E-4F2C-A938-15D65C8841DE}"/>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804153" y="5071560"/>
            <a:ext cx="610217" cy="610217"/>
          </a:xfrm>
          <a:prstGeom prst="rect">
            <a:avLst/>
          </a:prstGeom>
        </p:spPr>
      </p:pic>
      <p:sp>
        <p:nvSpPr>
          <p:cNvPr id="6" name="ZoneTexte 5">
            <a:extLst>
              <a:ext uri="{FF2B5EF4-FFF2-40B4-BE49-F238E27FC236}">
                <a16:creationId xmlns:a16="http://schemas.microsoft.com/office/drawing/2014/main" id="{9E20250C-3469-4B72-982C-9A52D8C1521E}"/>
              </a:ext>
            </a:extLst>
          </p:cNvPr>
          <p:cNvSpPr txBox="1"/>
          <p:nvPr/>
        </p:nvSpPr>
        <p:spPr>
          <a:xfrm>
            <a:off x="1657000" y="4981810"/>
            <a:ext cx="3229861" cy="830997"/>
          </a:xfrm>
          <a:prstGeom prst="rect">
            <a:avLst/>
          </a:prstGeom>
          <a:noFill/>
          <a:ln w="3175">
            <a:solidFill>
              <a:schemeClr val="tx1"/>
            </a:solidFill>
            <a:prstDash val="sysDot"/>
          </a:ln>
        </p:spPr>
        <p:txBody>
          <a:bodyPr wrap="square" rtlCol="0">
            <a:spAutoFit/>
          </a:bodyPr>
          <a:lstStyle/>
          <a:p>
            <a:pPr algn="ctr"/>
            <a:r>
              <a:rPr lang="fr-FR" sz="1600"/>
              <a:t>	</a:t>
            </a:r>
            <a:r>
              <a:rPr lang="fr-FR" sz="1600">
                <a:solidFill>
                  <a:srgbClr val="C00000"/>
                </a:solidFill>
              </a:rPr>
              <a:t>La prescription ne peut 	plus être interrompue du 	fait de la saisine du juge !</a:t>
            </a:r>
          </a:p>
        </p:txBody>
      </p:sp>
    </p:spTree>
    <p:extLst>
      <p:ext uri="{BB962C8B-B14F-4D97-AF65-F5344CB8AC3E}">
        <p14:creationId xmlns:p14="http://schemas.microsoft.com/office/powerpoint/2010/main" val="279301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4" y="238923"/>
            <a:ext cx="10334648" cy="1282459"/>
          </a:xfrm>
          <a:prstGeom prst="rect">
            <a:avLst/>
          </a:prstGeom>
        </p:spPr>
        <p:txBody>
          <a:bodyPr vert="horz" lIns="91440" tIns="45720" rIns="91440" bIns="45720" rtlCol="0" anchor="ctr">
            <a:normAutofit fontScale="77500" lnSpcReduction="20000"/>
          </a:bodyPr>
          <a:lstStyle/>
          <a:p>
            <a:pPr marL="0" marR="0" lvl="0" indent="0" algn="just" defTabSz="914400" rtl="0" eaLnBrk="1" fontAlgn="auto" latinLnBrk="0" hangingPunct="1">
              <a:lnSpc>
                <a:spcPct val="90000"/>
              </a:lnSpc>
              <a:spcBef>
                <a:spcPts val="100"/>
              </a:spcBef>
              <a:spcAft>
                <a:spcPts val="0"/>
              </a:spcAft>
              <a:buClrTx/>
              <a:buSzTx/>
              <a:buFontTx/>
              <a:buNone/>
              <a:tabLst/>
              <a:defRPr/>
            </a:pPr>
            <a:r>
              <a:rPr lang="fr-FR" sz="5700" b="1">
                <a:solidFill>
                  <a:srgbClr val="C00000"/>
                </a:solidFill>
                <a:latin typeface="Corbel" panose="020B0503020204020204" pitchFamily="34" charset="0"/>
              </a:rPr>
              <a:t>4</a:t>
            </a:r>
            <a:r>
              <a:rPr kumimoji="0" lang="fr-FR" sz="4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lang="fr-FR" sz="4400" b="1">
                <a:solidFill>
                  <a:srgbClr val="C00000"/>
                </a:solidFill>
                <a:latin typeface="Corbel" panose="020B0503020204020204" pitchFamily="34" charset="0"/>
              </a:rPr>
              <a:t>Les mentions requises dans la déclaration d’appel en procédure ordinaire avec représentation obligatoire</a:t>
            </a:r>
          </a:p>
        </p:txBody>
      </p:sp>
      <p:sp>
        <p:nvSpPr>
          <p:cNvPr id="24" name="ZoneTexte 23">
            <a:extLst>
              <a:ext uri="{FF2B5EF4-FFF2-40B4-BE49-F238E27FC236}">
                <a16:creationId xmlns:a16="http://schemas.microsoft.com/office/drawing/2014/main" id="{6C97BA60-4995-4D46-8CB6-06521502B163}"/>
              </a:ext>
            </a:extLst>
          </p:cNvPr>
          <p:cNvSpPr txBox="1"/>
          <p:nvPr/>
        </p:nvSpPr>
        <p:spPr>
          <a:xfrm>
            <a:off x="6990729" y="57260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novembre 2021</a:t>
            </a:r>
          </a:p>
        </p:txBody>
      </p:sp>
      <p:pic>
        <p:nvPicPr>
          <p:cNvPr id="25" name="Graphique 24" descr="Mégaphone1 contour">
            <a:extLst>
              <a:ext uri="{FF2B5EF4-FFF2-40B4-BE49-F238E27FC236}">
                <a16:creationId xmlns:a16="http://schemas.microsoft.com/office/drawing/2014/main" id="{2332D76E-D646-4D6D-9864-24C1D1062F5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0026" y="5624233"/>
            <a:ext cx="556631" cy="556631"/>
          </a:xfrm>
          <a:prstGeom prst="rect">
            <a:avLst/>
          </a:prstGeom>
        </p:spPr>
      </p:pic>
      <p:sp>
        <p:nvSpPr>
          <p:cNvPr id="15" name="ZoneTexte 14">
            <a:extLst>
              <a:ext uri="{FF2B5EF4-FFF2-40B4-BE49-F238E27FC236}">
                <a16:creationId xmlns:a16="http://schemas.microsoft.com/office/drawing/2014/main" id="{160D980B-7176-42DB-A972-3102086D78E2}"/>
              </a:ext>
            </a:extLst>
          </p:cNvPr>
          <p:cNvSpPr txBox="1"/>
          <p:nvPr/>
        </p:nvSpPr>
        <p:spPr>
          <a:xfrm>
            <a:off x="528381" y="1881045"/>
            <a:ext cx="10540090" cy="280076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Le décret du 11 octobre 2021 modifie </a:t>
            </a:r>
            <a:r>
              <a:rPr kumimoji="0" lang="fr-FR" sz="16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l’article 901 du code de procédure civile</a:t>
            </a:r>
            <a:r>
              <a:rPr kumimoji="0" lang="fr-FR" sz="1600" b="0" i="0" u="none" strike="noStrike" kern="1200" cap="none" spc="0" normalizeH="0" baseline="0" noProof="0">
                <a:ln>
                  <a:noFill/>
                </a:ln>
                <a:effectLst/>
                <a:uLnTx/>
                <a:uFillTx/>
                <a:latin typeface="PT Sans" panose="020B0503020203020204" pitchFamily="34" charset="0"/>
                <a:ea typeface="+mn-ea"/>
                <a:cs typeface="+mn-cs"/>
              </a:rPr>
              <a:t>, relatif aux mentions obligatoires à insérer dans la déclaration d’appel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a:latin typeface="PT Sans" panose="020B0503020203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600">
                <a:latin typeface="PT Sans" panose="020B0503020203020204" pitchFamily="34" charset="0"/>
              </a:rPr>
              <a:t>Le décret modifie l’article, en se référant non plus à au troisième alinéa de l’article 57 du code de procédure civile, mais à son cinquième alinéa.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effectLst/>
              <a:uLnTx/>
              <a:uFillTx/>
              <a:latin typeface="PT Sans" panose="020B0503020203020204" pitchFamily="34" charset="0"/>
              <a:ea typeface="+mn-ea"/>
              <a:cs typeface="+mn-cs"/>
            </a:endParaRPr>
          </a:p>
          <a:p>
            <a:pPr marL="742950" lvl="1" indent="-285750" algn="just">
              <a:buFont typeface="Wingdings" panose="05000000000000000000" pitchFamily="2" charset="2"/>
              <a:buChar char="Ä"/>
            </a:pPr>
            <a:r>
              <a:rPr lang="fr-FR" sz="1600">
                <a:latin typeface="PT Sans" panose="020B0503020203020204" pitchFamily="34" charset="0"/>
                <a:sym typeface="Wingdings" panose="05000000000000000000" pitchFamily="2" charset="2"/>
              </a:rPr>
              <a:t>Conformément à cet alinéa la déclaration d’appel doit être </a:t>
            </a:r>
            <a:r>
              <a:rPr lang="fr-FR" sz="1600" b="1">
                <a:latin typeface="PT Sans" panose="020B0503020203020204" pitchFamily="34" charset="0"/>
                <a:sym typeface="Wingdings" panose="05000000000000000000" pitchFamily="2" charset="2"/>
              </a:rPr>
              <a:t>datée et signée</a:t>
            </a:r>
            <a:r>
              <a:rPr lang="fr-FR" sz="1600">
                <a:latin typeface="PT Sans" panose="020B0503020203020204" pitchFamily="34" charset="0"/>
                <a:sym typeface="Wingdings" panose="05000000000000000000" pitchFamily="2" charset="2"/>
              </a:rPr>
              <a:t>. </a:t>
            </a:r>
          </a:p>
          <a:p>
            <a:pPr lvl="1" algn="just"/>
            <a:endParaRPr lang="fr-FR" sz="1600">
              <a:solidFill>
                <a:prstClr val="black"/>
              </a:solidFill>
              <a:latin typeface="PT Sans" panose="020B0503020203020204" pitchFamily="34" charset="0"/>
              <a:sym typeface="Wingdings" panose="05000000000000000000" pitchFamily="2" charset="2"/>
            </a:endParaRPr>
          </a:p>
          <a:p>
            <a:pPr algn="just"/>
            <a:r>
              <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sym typeface="Wingdings" panose="05000000000000000000" pitchFamily="2" charset="2"/>
              </a:rPr>
              <a:t>Cette modification é</a:t>
            </a:r>
            <a:r>
              <a:rPr lang="fr-FR" sz="1600">
                <a:solidFill>
                  <a:prstClr val="black"/>
                </a:solidFill>
                <a:latin typeface="PT Sans" panose="020B0503020203020204" pitchFamily="34" charset="0"/>
                <a:sym typeface="Wingdings" panose="05000000000000000000" pitchFamily="2" charset="2"/>
              </a:rPr>
              <a:t>tonne la doctrine, dans la mesure où l’article 901 du code de procédure civile faisait déjà référence, à son sixième alinéa, à la signature de la déclaration d’appel par l’avocat constitué, à peine de nullité. </a:t>
            </a: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sym typeface="Wingdings" panose="05000000000000000000" pitchFamily="2" charset="2"/>
            </a:endParaRPr>
          </a:p>
        </p:txBody>
      </p:sp>
      <p:pic>
        <p:nvPicPr>
          <p:cNvPr id="17" name="Image 16" descr="Capture d’écran 2018-02-05 à 18.27.55.png">
            <a:extLst>
              <a:ext uri="{FF2B5EF4-FFF2-40B4-BE49-F238E27FC236}">
                <a16:creationId xmlns:a16="http://schemas.microsoft.com/office/drawing/2014/main" id="{C6D2E988-C201-4127-A434-6FA001EF8326}"/>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111058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4" y="238923"/>
            <a:ext cx="9939659" cy="1282459"/>
          </a:xfrm>
          <a:prstGeom prst="rect">
            <a:avLst/>
          </a:prstGeom>
        </p:spPr>
        <p:txBody>
          <a:bodyPr vert="horz" lIns="91440" tIns="45720" rIns="91440" bIns="45720" rtlCol="0" anchor="ctr">
            <a:normAutofit/>
          </a:bodyPr>
          <a:lstStyle/>
          <a:p>
            <a:pPr marL="0" marR="0" lvl="0" indent="0" algn="just" defTabSz="914400" rtl="0" eaLnBrk="1" fontAlgn="auto" latinLnBrk="0" hangingPunct="1">
              <a:lnSpc>
                <a:spcPct val="90000"/>
              </a:lnSpc>
              <a:spcBef>
                <a:spcPts val="100"/>
              </a:spcBef>
              <a:spcAft>
                <a:spcPts val="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5</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La convention de procédure participative</a:t>
            </a:r>
          </a:p>
        </p:txBody>
      </p:sp>
      <p:sp>
        <p:nvSpPr>
          <p:cNvPr id="24" name="ZoneTexte 23">
            <a:extLst>
              <a:ext uri="{FF2B5EF4-FFF2-40B4-BE49-F238E27FC236}">
                <a16:creationId xmlns:a16="http://schemas.microsoft.com/office/drawing/2014/main" id="{6C97BA60-4995-4D46-8CB6-06521502B163}"/>
              </a:ext>
            </a:extLst>
          </p:cNvPr>
          <p:cNvSpPr txBox="1"/>
          <p:nvPr/>
        </p:nvSpPr>
        <p:spPr>
          <a:xfrm>
            <a:off x="6990729" y="5726020"/>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novembre 2021</a:t>
            </a:r>
          </a:p>
        </p:txBody>
      </p:sp>
      <p:pic>
        <p:nvPicPr>
          <p:cNvPr id="25" name="Graphique 24" descr="Mégaphone1 contour">
            <a:extLst>
              <a:ext uri="{FF2B5EF4-FFF2-40B4-BE49-F238E27FC236}">
                <a16:creationId xmlns:a16="http://schemas.microsoft.com/office/drawing/2014/main" id="{2332D76E-D646-4D6D-9864-24C1D1062F5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00026" y="5624233"/>
            <a:ext cx="556631" cy="556631"/>
          </a:xfrm>
          <a:prstGeom prst="rect">
            <a:avLst/>
          </a:prstGeom>
        </p:spPr>
      </p:pic>
      <p:sp>
        <p:nvSpPr>
          <p:cNvPr id="15" name="ZoneTexte 14">
            <a:extLst>
              <a:ext uri="{FF2B5EF4-FFF2-40B4-BE49-F238E27FC236}">
                <a16:creationId xmlns:a16="http://schemas.microsoft.com/office/drawing/2014/main" id="{160D980B-7176-42DB-A972-3102086D78E2}"/>
              </a:ext>
            </a:extLst>
          </p:cNvPr>
          <p:cNvSpPr txBox="1"/>
          <p:nvPr/>
        </p:nvSpPr>
        <p:spPr>
          <a:xfrm>
            <a:off x="528381" y="1733197"/>
            <a:ext cx="10540090" cy="255454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La signature d’une convention de procédure participative aux fins de mise en état, prévue à </a:t>
            </a:r>
            <a:r>
              <a:rPr kumimoji="0" lang="fr-FR" sz="1600" i="0" u="none" strike="noStrike" kern="1200" cap="none" spc="0" normalizeH="0" baseline="0" noProof="0">
                <a:ln>
                  <a:noFill/>
                </a:ln>
                <a:solidFill>
                  <a:prstClr val="black"/>
                </a:solidFill>
                <a:effectLst/>
                <a:uLnTx/>
                <a:uFillTx/>
                <a:latin typeface="PT Sans" panose="020B0503020203020204" pitchFamily="34" charset="0"/>
                <a:ea typeface="+mn-ea"/>
                <a:cs typeface="+mn-cs"/>
              </a:rPr>
              <a:t>l’article 1546-1 du code de procédure civile</a:t>
            </a:r>
            <a:r>
              <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 avait pour effet de purger la demande de toutes exceptions de procédure et fins de non-recevoir et privait ainsi le défendeur de s’en prévaloir.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a:solidFill>
                <a:prstClr val="black"/>
              </a:solidFill>
              <a:latin typeface="PT Sans" panose="020B0503020203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Le décret du 11 octobre 2021 modifie ainsi </a:t>
            </a:r>
            <a:r>
              <a:rPr kumimoji="0" lang="fr-FR" sz="16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l’article 1546-1 du code de procédure civile</a:t>
            </a:r>
            <a:r>
              <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 dont l’alinéa 2 précise :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600">
              <a:solidFill>
                <a:prstClr val="black"/>
              </a:solidFill>
              <a:latin typeface="PT Sans" panose="020B0503020203020204" pitchFamily="34" charset="0"/>
              <a:sym typeface="Wingdings" panose="05000000000000000000" pitchFamily="2" charset="2"/>
            </a:endParaRPr>
          </a:p>
          <a:p>
            <a:pPr algn="l"/>
            <a:r>
              <a:rPr lang="fr-FR" sz="1600">
                <a:solidFill>
                  <a:prstClr val="black"/>
                </a:solidFill>
                <a:latin typeface="PT Sans" panose="020B0503020203020204" pitchFamily="34" charset="0"/>
              </a:rPr>
              <a:t>« Les parties ont, à tout moment</a:t>
            </a:r>
            <a:r>
              <a:rPr lang="fr-FR" sz="1600" b="1">
                <a:solidFill>
                  <a:prstClr val="black"/>
                </a:solidFill>
                <a:latin typeface="PT Sans" panose="020B0503020203020204" pitchFamily="34" charset="0"/>
              </a:rPr>
              <a:t>,</a:t>
            </a:r>
            <a:r>
              <a:rPr lang="fr-FR" sz="1600">
                <a:solidFill>
                  <a:prstClr val="black"/>
                </a:solidFill>
                <a:latin typeface="PT Sans" panose="020B0503020203020204" pitchFamily="34" charset="0"/>
              </a:rPr>
              <a:t> la possibilité de renoncer expressément à se prévaloir de toute fin de non-recevoir, de toute exception de procédure et des dispositions de l'article 47, </a:t>
            </a:r>
            <a:r>
              <a:rPr lang="fr-FR" sz="1600" b="1">
                <a:solidFill>
                  <a:prstClr val="black"/>
                </a:solidFill>
                <a:latin typeface="PT Sans" panose="020B0503020203020204" pitchFamily="34" charset="0"/>
              </a:rPr>
              <a:t>à l'exception de celles qui surviennent ou sont révélées postérieurement à la signature de la convention de procédure participative</a:t>
            </a:r>
            <a:r>
              <a:rPr lang="fr-FR" sz="1600">
                <a:solidFill>
                  <a:prstClr val="black"/>
                </a:solidFill>
                <a:latin typeface="PT Sans" panose="020B0503020203020204" pitchFamily="34" charset="0"/>
              </a:rPr>
              <a:t>. »</a:t>
            </a:r>
            <a:br>
              <a:rPr lang="fr-FR" sz="1600" b="0" i="0">
                <a:solidFill>
                  <a:srgbClr val="000000"/>
                </a:solidFill>
                <a:effectLst/>
                <a:latin typeface="sourcesanspro"/>
              </a:rPr>
            </a:br>
            <a:endParaRPr lang="fr-FR" sz="1600" b="0" i="0">
              <a:solidFill>
                <a:srgbClr val="000000"/>
              </a:solidFill>
              <a:effectLst/>
              <a:latin typeface="sourcesanspro"/>
            </a:endParaRPr>
          </a:p>
        </p:txBody>
      </p:sp>
      <p:sp>
        <p:nvSpPr>
          <p:cNvPr id="17" name="ZoneTexte 16">
            <a:extLst>
              <a:ext uri="{FF2B5EF4-FFF2-40B4-BE49-F238E27FC236}">
                <a16:creationId xmlns:a16="http://schemas.microsoft.com/office/drawing/2014/main" id="{5FADB97D-7A00-4074-97DC-13B512A6950E}"/>
              </a:ext>
            </a:extLst>
          </p:cNvPr>
          <p:cNvSpPr txBox="1"/>
          <p:nvPr/>
        </p:nvSpPr>
        <p:spPr>
          <a:xfrm>
            <a:off x="931081" y="4572302"/>
            <a:ext cx="5568944" cy="1077218"/>
          </a:xfrm>
          <a:prstGeom prst="rect">
            <a:avLst/>
          </a:prstGeom>
          <a:noFill/>
          <a:ln w="3175">
            <a:solidFill>
              <a:schemeClr val="tx1"/>
            </a:solidFill>
            <a:prstDash val="lgDashDotDot"/>
          </a:ln>
        </p:spPr>
        <p:txBody>
          <a:bodyPr wrap="square" rtlCol="0">
            <a:spAutoFit/>
          </a:bodyPr>
          <a:lstStyle/>
          <a:p>
            <a:pPr algn="just"/>
            <a:r>
              <a:rPr lang="fr-FR" sz="1600" b="1">
                <a:solidFill>
                  <a:srgbClr val="C00000"/>
                </a:solidFill>
                <a:latin typeface="PT Sans" panose="020B0503020203020204" pitchFamily="34" charset="0"/>
              </a:rPr>
              <a:t>L’article 1554 du code de procédure civile</a:t>
            </a:r>
            <a:r>
              <a:rPr lang="fr-FR" sz="1600">
                <a:solidFill>
                  <a:prstClr val="black"/>
                </a:solidFill>
                <a:latin typeface="PT Sans" panose="020B0503020203020204" pitchFamily="34" charset="0"/>
              </a:rPr>
              <a:t>, modifié par le décret prévoit par ailleurs que le rapport remis par le technicien auquel les parties ont décidé de recourir a la même valeur qu’un rapport d’expertise judiciaire </a:t>
            </a:r>
          </a:p>
        </p:txBody>
      </p:sp>
      <p:pic>
        <p:nvPicPr>
          <p:cNvPr id="18" name="Graphique 17" descr="Notes Post-it contour">
            <a:extLst>
              <a:ext uri="{FF2B5EF4-FFF2-40B4-BE49-F238E27FC236}">
                <a16:creationId xmlns:a16="http://schemas.microsoft.com/office/drawing/2014/main" id="{D96B6B95-0FDE-4AB2-8C54-72616E778407}"/>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1112849">
            <a:off x="681449" y="4374613"/>
            <a:ext cx="382900" cy="382900"/>
          </a:xfrm>
          <a:prstGeom prst="rect">
            <a:avLst/>
          </a:prstGeom>
        </p:spPr>
      </p:pic>
      <p:pic>
        <p:nvPicPr>
          <p:cNvPr id="19" name="Image 18" descr="Capture d’écran 2018-02-05 à 18.27.55.png">
            <a:extLst>
              <a:ext uri="{FF2B5EF4-FFF2-40B4-BE49-F238E27FC236}">
                <a16:creationId xmlns:a16="http://schemas.microsoft.com/office/drawing/2014/main" id="{42A7962F-98B9-4CA8-9C70-F70AEEC3E442}"/>
              </a:ext>
            </a:extLst>
          </p:cNvPr>
          <p:cNvPicPr>
            <a:picLocks noChangeAspect="1"/>
          </p:cNvPicPr>
          <p:nvPr>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3452206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B3E9C5C3-9373-48B9-8797-E24AE0D44A62}"/>
              </a:ext>
            </a:extLst>
          </p:cNvPr>
          <p:cNvSpPr>
            <a:spLocks noGrp="1"/>
          </p:cNvSpPr>
          <p:nvPr>
            <p:ph type="body" sz="quarter" idx="10"/>
          </p:nvPr>
        </p:nvSpPr>
        <p:spPr/>
        <p:txBody>
          <a:bodyPr/>
          <a:lstStyle/>
          <a:p>
            <a:r>
              <a:rPr lang="fr-FR"/>
              <a:t>10 mai 2022</a:t>
            </a:r>
          </a:p>
        </p:txBody>
      </p:sp>
      <p:sp>
        <p:nvSpPr>
          <p:cNvPr id="9" name="ZoneTexte 8">
            <a:extLst>
              <a:ext uri="{FF2B5EF4-FFF2-40B4-BE49-F238E27FC236}">
                <a16:creationId xmlns:a16="http://schemas.microsoft.com/office/drawing/2014/main" id="{643AFCDF-D4AA-46AB-B9BA-A8C612BA58C6}"/>
              </a:ext>
            </a:extLst>
          </p:cNvPr>
          <p:cNvSpPr txBox="1"/>
          <p:nvPr/>
        </p:nvSpPr>
        <p:spPr>
          <a:xfrm>
            <a:off x="984983" y="954427"/>
            <a:ext cx="10348543" cy="4797275"/>
          </a:xfrm>
          <a:prstGeom prst="rect">
            <a:avLst/>
          </a:prstGeom>
          <a:solidFill>
            <a:schemeClr val="bg2"/>
          </a:solidFill>
          <a:ln w="3175">
            <a:solidFill>
              <a:schemeClr val="tx1"/>
            </a:solidFill>
            <a:prstDash val="sysDot"/>
          </a:ln>
        </p:spPr>
        <p:txBody>
          <a:bodyPr wrap="square" rtlCol="0">
            <a:spAutoFit/>
          </a:bodyPr>
          <a:lstStyle/>
          <a:p>
            <a:pPr algn="just">
              <a:lnSpc>
                <a:spcPct val="150000"/>
              </a:lnSpc>
            </a:pPr>
            <a:endParaRPr lang="fr-FR" sz="1400">
              <a:latin typeface="PT Sans" panose="020B0503020203020204" pitchFamily="34" charset="0"/>
            </a:endParaRPr>
          </a:p>
          <a:p>
            <a:pPr marL="285750" indent="-285750" algn="just">
              <a:lnSpc>
                <a:spcPct val="150000"/>
              </a:lnSpc>
              <a:buFont typeface="Arial" panose="020B0604020202020204" pitchFamily="34" charset="0"/>
              <a:buChar char="•"/>
            </a:pPr>
            <a:r>
              <a:rPr lang="fr-FR" sz="1400">
                <a:latin typeface="PT Sans" panose="020B0503020203020204" pitchFamily="34" charset="0"/>
              </a:rPr>
              <a:t>La </a:t>
            </a:r>
            <a:r>
              <a:rPr lang="fr-FR" sz="1400" b="1">
                <a:latin typeface="PT Sans" panose="020B0503020203020204" pitchFamily="34" charset="0"/>
              </a:rPr>
              <a:t>loi du 23 mars 2019 de programmation 2018-2022 et de réforme pour la justice </a:t>
            </a:r>
            <a:r>
              <a:rPr lang="fr-FR" sz="1400">
                <a:solidFill>
                  <a:prstClr val="black"/>
                </a:solidFill>
                <a:latin typeface="PT Sans" panose="020B0503020203020204" pitchFamily="34" charset="0"/>
              </a:rPr>
              <a:t>a initié une réforme d’ampleur de la procédure civile. Cette loi a fait l’objet de plusieurs décrets d’application, le plus important étant celui du 11 décembre 2019. </a:t>
            </a:r>
          </a:p>
          <a:p>
            <a:pPr algn="just">
              <a:lnSpc>
                <a:spcPct val="150000"/>
              </a:lnSpc>
            </a:pPr>
            <a:endParaRPr lang="fr-FR" sz="1400">
              <a:solidFill>
                <a:prstClr val="black"/>
              </a:solidFill>
              <a:latin typeface="PT Sans" panose="020B0503020203020204" pitchFamily="34" charset="0"/>
            </a:endParaRPr>
          </a:p>
          <a:p>
            <a:pPr algn="just">
              <a:lnSpc>
                <a:spcPct val="150000"/>
              </a:lnSpc>
            </a:pPr>
            <a:r>
              <a:rPr lang="fr-FR" sz="1400">
                <a:solidFill>
                  <a:prstClr val="black"/>
                </a:solidFill>
                <a:latin typeface="PT Sans" panose="020B0503020203020204" pitchFamily="34" charset="0"/>
              </a:rPr>
              <a:t>Les décrets d’application de cette loi ne sont pas tous repris ici</a:t>
            </a:r>
            <a:r>
              <a:rPr lang="fr-FR" sz="1400" b="1">
                <a:solidFill>
                  <a:prstClr val="black"/>
                </a:solidFill>
                <a:latin typeface="PT Sans" panose="020B0503020203020204" pitchFamily="34" charset="0"/>
              </a:rPr>
              <a:t>, </a:t>
            </a:r>
            <a:r>
              <a:rPr lang="fr-FR" sz="1400">
                <a:solidFill>
                  <a:prstClr val="black"/>
                </a:solidFill>
                <a:latin typeface="PT Sans" panose="020B0503020203020204" pitchFamily="34" charset="0"/>
              </a:rPr>
              <a:t>seules les nouvelles dispositions sont analysées, avec quelques rappels permettant la bonne compréhension. </a:t>
            </a:r>
          </a:p>
          <a:p>
            <a:pPr algn="just">
              <a:lnSpc>
                <a:spcPct val="150000"/>
              </a:lnSpc>
            </a:pPr>
            <a:endParaRPr lang="fr-FR" sz="1400">
              <a:solidFill>
                <a:prstClr val="black"/>
              </a:solidFill>
              <a:latin typeface="PT Sans" panose="020B0503020203020204" pitchFamily="34" charset="0"/>
            </a:endParaRPr>
          </a:p>
          <a:p>
            <a:pPr marL="285750" indent="-285750" algn="just">
              <a:lnSpc>
                <a:spcPct val="150000"/>
              </a:lnSpc>
              <a:buFont typeface="Arial" panose="020B0604020202020204" pitchFamily="34" charset="0"/>
              <a:buChar char="•"/>
            </a:pPr>
            <a:r>
              <a:rPr lang="fr-FR" sz="1400">
                <a:solidFill>
                  <a:prstClr val="black"/>
                </a:solidFill>
                <a:latin typeface="PT Sans" panose="020B0503020203020204" pitchFamily="34" charset="0"/>
              </a:rPr>
              <a:t>Par </a:t>
            </a:r>
            <a:r>
              <a:rPr lang="fr-FR" sz="1400">
                <a:latin typeface="PT Sans" panose="020B0503020203020204" pitchFamily="34" charset="0"/>
              </a:rPr>
              <a:t>ailleurs, </a:t>
            </a:r>
            <a:r>
              <a:rPr lang="fr-FR" sz="1400" b="1">
                <a:latin typeface="PT Sans" panose="020B0503020203020204" pitchFamily="34" charset="0"/>
              </a:rPr>
              <a:t>la loi du 22 décembre 2021 pour la confiance dans l’institution judiciaire</a:t>
            </a:r>
            <a:r>
              <a:rPr lang="fr-FR" sz="1400">
                <a:latin typeface="PT Sans" panose="020B0503020203020204" pitchFamily="34" charset="0"/>
              </a:rPr>
              <a:t>, </a:t>
            </a:r>
            <a:r>
              <a:rPr lang="fr-FR" sz="1400">
                <a:solidFill>
                  <a:prstClr val="black"/>
                </a:solidFill>
                <a:latin typeface="PT Sans" panose="020B0503020203020204" pitchFamily="34" charset="0"/>
              </a:rPr>
              <a:t>qui porte surtout sur la procédure pénale, apporte quelques nouveautés à la procédure civile, lesquelles ont été précisées par le décret du 25 février 2022. </a:t>
            </a:r>
          </a:p>
          <a:p>
            <a:pPr algn="just">
              <a:lnSpc>
                <a:spcPct val="150000"/>
              </a:lnSpc>
            </a:pPr>
            <a:endParaRPr lang="fr-FR" sz="1400">
              <a:solidFill>
                <a:prstClr val="black"/>
              </a:solidFill>
              <a:latin typeface="PT Sans" panose="020B0503020203020204" pitchFamily="34" charset="0"/>
            </a:endParaRPr>
          </a:p>
          <a:p>
            <a:pPr algn="just">
              <a:lnSpc>
                <a:spcPct val="150000"/>
              </a:lnSpc>
            </a:pPr>
            <a:endParaRPr lang="fr-FR" sz="1400">
              <a:solidFill>
                <a:prstClr val="black"/>
              </a:solidFill>
              <a:latin typeface="PT Sans" panose="020B0503020203020204" pitchFamily="34" charset="0"/>
            </a:endParaRPr>
          </a:p>
          <a:p>
            <a:pPr marR="0" lvl="0" algn="just" defTabSz="914400" rtl="0" eaLnBrk="1" fontAlgn="auto" latinLnBrk="0" hangingPunct="1">
              <a:spcBef>
                <a:spcPts val="0"/>
              </a:spcBef>
              <a:spcAft>
                <a:spcPts val="0"/>
              </a:spcAft>
              <a:buClrTx/>
              <a:buSzTx/>
              <a:tabLst/>
              <a:defRPr/>
            </a:pPr>
            <a:r>
              <a:rPr kumimoji="0" lang="fr-FR" sz="14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Seront ainsi détaillés</a:t>
            </a:r>
            <a:r>
              <a:rPr lang="fr-FR" sz="1400">
                <a:solidFill>
                  <a:srgbClr val="C00000"/>
                </a:solidFill>
                <a:latin typeface="PT Sans" panose="020B0503020203020204" pitchFamily="34" charset="0"/>
              </a:rPr>
              <a:t> </a:t>
            </a:r>
            <a:r>
              <a:rPr kumimoji="0" lang="fr-FR" sz="14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au cours de cet atelier : </a:t>
            </a:r>
          </a:p>
          <a:p>
            <a:pPr marL="0" marR="0" lvl="0" indent="0" algn="just" defTabSz="914400" rtl="0" eaLnBrk="1" fontAlgn="auto" latinLnBrk="0" hangingPunct="1">
              <a:spcBef>
                <a:spcPts val="0"/>
              </a:spcBef>
              <a:spcAft>
                <a:spcPts val="0"/>
              </a:spcAft>
              <a:buClrTx/>
              <a:buSzTx/>
              <a:buFontTx/>
              <a:buNone/>
              <a:tabLst/>
              <a:defRPr/>
            </a:pPr>
            <a:endParaRPr kumimoji="0" lang="fr-FR" sz="1400" b="0" i="0" u="none" strike="noStrike" kern="1200" cap="none" spc="0" normalizeH="0" baseline="0" noProof="0">
              <a:ln>
                <a:noFill/>
              </a:ln>
              <a:solidFill>
                <a:srgbClr val="C00000"/>
              </a:solidFill>
              <a:effectLst/>
              <a:uLnTx/>
              <a:uFillTx/>
              <a:latin typeface="PT Sans" panose="020B0503020203020204" pitchFamily="34" charset="0"/>
              <a:ea typeface="+mn-ea"/>
              <a:cs typeface="+mn-cs"/>
            </a:endParaRPr>
          </a:p>
          <a:p>
            <a:pPr marL="628650" marR="0" lvl="1" indent="-171450" algn="just" defTabSz="914400" rtl="0" eaLnBrk="1" fontAlgn="auto" latinLnBrk="0" hangingPunct="1">
              <a:spcBef>
                <a:spcPts val="0"/>
              </a:spcBef>
              <a:spcAft>
                <a:spcPts val="0"/>
              </a:spcAft>
              <a:buClrTx/>
              <a:buSzTx/>
              <a:buFontTx/>
              <a:buChar char="-"/>
              <a:tabLst/>
              <a:defRPr/>
            </a:pPr>
            <a:r>
              <a:rPr kumimoji="0" lang="fr-FR" sz="14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Les nouvelles modifications apportées au code de procédure civile,</a:t>
            </a:r>
          </a:p>
          <a:p>
            <a:pPr marL="628650" marR="0" lvl="1" indent="-171450" algn="just" defTabSz="914400" rtl="0" eaLnBrk="1" fontAlgn="auto" latinLnBrk="0" hangingPunct="1">
              <a:spcBef>
                <a:spcPts val="0"/>
              </a:spcBef>
              <a:spcAft>
                <a:spcPts val="0"/>
              </a:spcAft>
              <a:buClrTx/>
              <a:buSzTx/>
              <a:buFontTx/>
              <a:buChar char="-"/>
              <a:tabLst/>
              <a:defRPr/>
            </a:pPr>
            <a:r>
              <a:rPr kumimoji="0" lang="fr-FR" sz="14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Les arrêts récents relatifs à la procédure civile </a:t>
            </a:r>
          </a:p>
          <a:p>
            <a:pPr algn="just">
              <a:lnSpc>
                <a:spcPct val="150000"/>
              </a:lnSpc>
            </a:pPr>
            <a:endParaRPr lang="fr-FR" sz="1400">
              <a:solidFill>
                <a:prstClr val="black"/>
              </a:solidFill>
              <a:latin typeface="PT Sans" panose="020B0503020203020204" pitchFamily="34" charset="0"/>
            </a:endParaRPr>
          </a:p>
        </p:txBody>
      </p:sp>
    </p:spTree>
    <p:extLst>
      <p:ext uri="{BB962C8B-B14F-4D97-AF65-F5344CB8AC3E}">
        <p14:creationId xmlns:p14="http://schemas.microsoft.com/office/powerpoint/2010/main" val="4048842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857250" indent="-857250">
              <a:buFont typeface="+mj-lt"/>
              <a:buAutoNum type="romanUcPeriod" startAt="3"/>
            </a:pPr>
            <a:r>
              <a:rPr lang="fr-FR" sz="4000" u="sng" kern="1200">
                <a:latin typeface="+mj-lt"/>
                <a:ea typeface="+mj-ea"/>
                <a:cs typeface="+mj-cs"/>
              </a:rPr>
              <a:t>Décret </a:t>
            </a:r>
            <a:r>
              <a:rPr lang="fr-FR" sz="4000" u="sng"/>
              <a:t>2022-245</a:t>
            </a:r>
            <a:r>
              <a:rPr lang="fr-FR" sz="4000" u="sng" kern="1200">
                <a:latin typeface="+mj-lt"/>
                <a:ea typeface="+mj-ea"/>
                <a:cs typeface="+mj-cs"/>
              </a:rPr>
              <a:t> du 25 février 2022 </a:t>
            </a:r>
            <a:endParaRPr lang="fr-FR" u="sng" kern="120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490411" y="1500337"/>
            <a:ext cx="8594866" cy="439398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Ce décret du 25 février 2022 modifie à nouveau le code de procédure civile. Selon son intitulé, il est destiné à favoriser le recours à la médiation et a modifié diverses dispositions en application de la loi pour la confiance dans l’institution judiciaire du 22 décembre 2021. </a:t>
            </a:r>
          </a:p>
          <a:p>
            <a:pPr marL="0" marR="0" lvl="0" indent="0" algn="just" defTabSz="914400" rtl="0" eaLnBrk="1" fontAlgn="auto" latinLnBrk="0" hangingPunct="1">
              <a:lnSpc>
                <a:spcPct val="90000"/>
              </a:lnSpc>
              <a:spcBef>
                <a:spcPts val="0"/>
              </a:spcBef>
              <a:spcAft>
                <a:spcPts val="600"/>
              </a:spcAft>
              <a:buClrTx/>
              <a:buSzTx/>
              <a:buFontTx/>
              <a:buNone/>
              <a:tabLst/>
              <a:defRPr/>
            </a:pPr>
            <a:endParaRPr lang="fr-FR" sz="1400">
              <a:solidFill>
                <a:prstClr val="black"/>
              </a:solidFill>
              <a:latin typeface="PT Sans" panose="020B0503020203020204" pitchFamily="34"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Il est complété par deux arrêtés : </a:t>
            </a:r>
          </a:p>
          <a:p>
            <a:pPr marL="0" marR="0" lvl="0" indent="0" algn="just" defTabSz="914400" rtl="0" eaLnBrk="1" fontAlgn="auto" latinLnBrk="0" hangingPunct="1">
              <a:lnSpc>
                <a:spcPct val="90000"/>
              </a:lnSpc>
              <a:spcBef>
                <a:spcPts val="0"/>
              </a:spcBef>
              <a:spcAft>
                <a:spcPts val="600"/>
              </a:spcAft>
              <a:buClrTx/>
              <a:buSzTx/>
              <a:buFontTx/>
              <a:buNone/>
              <a:tabLst/>
              <a:defRPr/>
            </a:pPr>
            <a:endParaRPr lang="fr-FR" sz="1400">
              <a:solidFill>
                <a:prstClr val="black"/>
              </a:solidFill>
              <a:latin typeface="PT Sans" panose="020B0503020203020204" pitchFamily="34" charset="0"/>
            </a:endParaRPr>
          </a:p>
          <a:p>
            <a:pPr marL="742950" lvl="1" indent="-285750" algn="just">
              <a:lnSpc>
                <a:spcPct val="90000"/>
              </a:lnSpc>
              <a:spcAft>
                <a:spcPts val="600"/>
              </a:spcAft>
              <a:buFontTx/>
              <a:buChar char="-"/>
            </a:pP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Un arrêté du 25 février 2022, relatif à l’injonction de payer,</a:t>
            </a:r>
          </a:p>
          <a:p>
            <a:pPr marL="742950" lvl="1" indent="-285750" algn="just">
              <a:lnSpc>
                <a:spcPct val="90000"/>
              </a:lnSpc>
              <a:spcAft>
                <a:spcPts val="600"/>
              </a:spcAft>
              <a:buFontTx/>
              <a:buChar char="-"/>
            </a:pPr>
            <a:r>
              <a:rPr lang="fr-FR" sz="1400">
                <a:solidFill>
                  <a:prstClr val="black"/>
                </a:solidFill>
                <a:latin typeface="PT Sans" panose="020B0503020203020204" pitchFamily="34" charset="0"/>
              </a:rPr>
              <a:t>Un arrêté du 25 février 2022, relatif à la déclaration d’appel par voie électronique. </a:t>
            </a:r>
          </a:p>
          <a:p>
            <a:pPr marR="0" lvl="0" algn="just" defTabSz="914400" rtl="0" eaLnBrk="1" fontAlgn="auto" latinLnBrk="0" hangingPunct="1">
              <a:lnSpc>
                <a:spcPct val="90000"/>
              </a:lnSpc>
              <a:spcBef>
                <a:spcPts val="0"/>
              </a:spcBef>
              <a:spcAft>
                <a:spcPts val="600"/>
              </a:spcAft>
              <a:buClrTx/>
              <a:buSzTx/>
              <a:tabLst/>
              <a:defRPr/>
            </a:pPr>
            <a:endParaRPr lang="fr-FR" sz="1400">
              <a:solidFill>
                <a:prstClr val="black"/>
              </a:solidFill>
              <a:latin typeface="PT Sans" panose="020B0503020203020204" pitchFamily="34" charset="0"/>
            </a:endParaRPr>
          </a:p>
          <a:p>
            <a:pPr marR="0" lvl="0" algn="just" defTabSz="914400" rtl="0" eaLnBrk="1" fontAlgn="auto" latinLnBrk="0" hangingPunct="1">
              <a:lnSpc>
                <a:spcPct val="90000"/>
              </a:lnSpc>
              <a:spcBef>
                <a:spcPts val="0"/>
              </a:spcBef>
              <a:spcAft>
                <a:spcPts val="600"/>
              </a:spcAft>
              <a:buClrTx/>
              <a:buSzTx/>
              <a:tabLst/>
              <a:defRPr/>
            </a:pP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Ce décret apporte notamment des modifications relatives à : </a:t>
            </a:r>
          </a:p>
          <a:p>
            <a:pPr marR="0" lvl="0" algn="just" defTabSz="914400" rtl="0" eaLnBrk="1" fontAlgn="auto" latinLnBrk="0" hangingPunct="1">
              <a:lnSpc>
                <a:spcPct val="90000"/>
              </a:lnSpc>
              <a:spcBef>
                <a:spcPts val="0"/>
              </a:spcBef>
              <a:spcAft>
                <a:spcPts val="600"/>
              </a:spcAft>
              <a:buClrTx/>
              <a:buSzTx/>
              <a:tabLst/>
              <a:defRPr/>
            </a:pPr>
            <a:endParaRPr lang="fr-FR" sz="1400">
              <a:solidFill>
                <a:prstClr val="black"/>
              </a:solidFill>
              <a:latin typeface="PT Sans" panose="020B0503020203020204" pitchFamily="34" charset="0"/>
            </a:endParaRPr>
          </a:p>
          <a:p>
            <a:pPr marL="742950" lvl="1" indent="-285750" algn="just">
              <a:lnSpc>
                <a:spcPct val="90000"/>
              </a:lnSpc>
              <a:spcAft>
                <a:spcPts val="600"/>
              </a:spcAft>
              <a:buFontTx/>
              <a:buChar char="-"/>
            </a:pPr>
            <a:r>
              <a:rPr lang="fr-FR" sz="1400">
                <a:solidFill>
                  <a:prstClr val="black"/>
                </a:solidFill>
                <a:latin typeface="PT Sans" panose="020B0503020203020204" pitchFamily="34" charset="0"/>
              </a:rPr>
              <a:t>La </a:t>
            </a: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médiation, </a:t>
            </a:r>
          </a:p>
          <a:p>
            <a:pPr marL="742950" lvl="1" indent="-285750" algn="just">
              <a:lnSpc>
                <a:spcPct val="90000"/>
              </a:lnSpc>
              <a:spcAft>
                <a:spcPts val="600"/>
              </a:spcAft>
              <a:buFontTx/>
              <a:buChar char="-"/>
            </a:pPr>
            <a:r>
              <a:rPr lang="fr-FR" sz="1400">
                <a:solidFill>
                  <a:prstClr val="black"/>
                </a:solidFill>
                <a:latin typeface="PT Sans" panose="020B0503020203020204" pitchFamily="34" charset="0"/>
              </a:rPr>
              <a:t>L’apposition de la formule exécutoire sur les actes d’avocat relatifs aux transactions ou accords amiables de résolution des litiges, </a:t>
            </a:r>
          </a:p>
          <a:p>
            <a:pPr marL="742950" lvl="1" indent="-285750" algn="just">
              <a:lnSpc>
                <a:spcPct val="90000"/>
              </a:lnSpc>
              <a:spcAft>
                <a:spcPts val="600"/>
              </a:spcAft>
              <a:buFontTx/>
              <a:buChar char="-"/>
            </a:pP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Les modalités de la déclaration d’appel</a:t>
            </a:r>
            <a:r>
              <a:rPr lang="fr-FR" sz="1400">
                <a:solidFill>
                  <a:prstClr val="black"/>
                </a:solidFill>
                <a:latin typeface="PT Sans" panose="020B0503020203020204" pitchFamily="34" charset="0"/>
              </a:rPr>
              <a:t>, </a:t>
            </a:r>
          </a:p>
          <a:p>
            <a:pPr marL="742950" lvl="1" indent="-285750" algn="just">
              <a:lnSpc>
                <a:spcPct val="90000"/>
              </a:lnSpc>
              <a:spcAft>
                <a:spcPts val="600"/>
              </a:spcAft>
              <a:buFontTx/>
              <a:buChar char="-"/>
            </a:pPr>
            <a:r>
              <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L’article 700 du code de procédure civile </a:t>
            </a:r>
          </a:p>
          <a:p>
            <a:pPr marL="285750" marR="0" lvl="0" indent="-285750" algn="just" defTabSz="914400" rtl="0" eaLnBrk="1" fontAlgn="auto" latinLnBrk="0" hangingPunct="1">
              <a:lnSpc>
                <a:spcPct val="90000"/>
              </a:lnSpc>
              <a:spcBef>
                <a:spcPts val="0"/>
              </a:spcBef>
              <a:spcAft>
                <a:spcPts val="600"/>
              </a:spcAft>
              <a:buClrTx/>
              <a:buSzTx/>
              <a:buFontTx/>
              <a:buChar char="-"/>
              <a:tabLst/>
              <a:defRPr/>
            </a:pPr>
            <a:endParaRPr kumimoji="0" lang="fr-FR" sz="14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4" name="Graphique 23" descr="Document avec un remplissage uni">
            <a:extLst>
              <a:ext uri="{FF2B5EF4-FFF2-40B4-BE49-F238E27FC236}">
                <a16:creationId xmlns:a16="http://schemas.microsoft.com/office/drawing/2014/main" id="{EAD88775-6F8A-4521-BEA7-90510D7CA1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81999" y="1972598"/>
            <a:ext cx="3416214" cy="3416214"/>
          </a:xfrm>
          <a:prstGeom prst="rect">
            <a:avLst/>
          </a:prstGeom>
        </p:spPr>
      </p:pic>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4" name="ZoneTexte 13">
            <a:extLst>
              <a:ext uri="{FF2B5EF4-FFF2-40B4-BE49-F238E27FC236}">
                <a16:creationId xmlns:a16="http://schemas.microsoft.com/office/drawing/2014/main" id="{F90D80D4-5CEF-45DA-9B5B-A096F896A83E}"/>
              </a:ext>
            </a:extLst>
          </p:cNvPr>
          <p:cNvSpPr txBox="1"/>
          <p:nvPr/>
        </p:nvSpPr>
        <p:spPr>
          <a:xfrm>
            <a:off x="6002213" y="5854596"/>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6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27 février 2022</a:t>
            </a:r>
          </a:p>
        </p:txBody>
      </p:sp>
      <p:pic>
        <p:nvPicPr>
          <p:cNvPr id="15" name="Graphique 14" descr="Mégaphone1 contour">
            <a:extLst>
              <a:ext uri="{FF2B5EF4-FFF2-40B4-BE49-F238E27FC236}">
                <a16:creationId xmlns:a16="http://schemas.microsoft.com/office/drawing/2014/main" id="{65E891B6-777E-4568-9BC7-9D0FDBEFBED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445581" y="5758222"/>
            <a:ext cx="556631" cy="556631"/>
          </a:xfrm>
          <a:prstGeom prst="rect">
            <a:avLst/>
          </a:prstGeom>
        </p:spPr>
      </p:pic>
      <p:pic>
        <p:nvPicPr>
          <p:cNvPr id="16" name="Image 15" descr="Capture d’écran 2018-02-05 à 18.27.55.png">
            <a:extLst>
              <a:ext uri="{FF2B5EF4-FFF2-40B4-BE49-F238E27FC236}">
                <a16:creationId xmlns:a16="http://schemas.microsoft.com/office/drawing/2014/main" id="{D4F1406D-CC59-49F7-A6CA-9C255A39B518}"/>
              </a:ext>
            </a:extLst>
          </p:cNvPr>
          <p:cNvPicPr>
            <a:picLocks noChangeAspect="1"/>
          </p:cNvPicPr>
          <p:nvPr>
            <p:custDataLst>
              <p:tags r:id="rId1"/>
            </p:custDataLst>
          </p:nvPr>
        </p:nvPicPr>
        <p:blipFill rotWithShape="1">
          <a:blip r:embed="rId8"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90193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9569064"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1</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La médiation</a:t>
            </a:r>
          </a:p>
        </p:txBody>
      </p:sp>
      <p:sp>
        <p:nvSpPr>
          <p:cNvPr id="17" name="ZoneTexte 16">
            <a:extLst>
              <a:ext uri="{FF2B5EF4-FFF2-40B4-BE49-F238E27FC236}">
                <a16:creationId xmlns:a16="http://schemas.microsoft.com/office/drawing/2014/main" id="{0D2832C8-2BE9-4BDE-8D11-424497A2C0EB}"/>
              </a:ext>
            </a:extLst>
          </p:cNvPr>
          <p:cNvSpPr txBox="1"/>
          <p:nvPr/>
        </p:nvSpPr>
        <p:spPr>
          <a:xfrm>
            <a:off x="1014060" y="1344912"/>
            <a:ext cx="10445379" cy="4429666"/>
          </a:xfrm>
          <a:prstGeom prst="rect">
            <a:avLst/>
          </a:prstGeom>
        </p:spPr>
        <p:txBody>
          <a:bodyPr vert="horz" lIns="91440" tIns="45720" rIns="91440" bIns="45720" rtlCol="0">
            <a:noAutofit/>
          </a:bodyPr>
          <a:lstStyle/>
          <a:p>
            <a:pPr marL="628650" lvl="1" indent="-171450" algn="just">
              <a:buFont typeface="Courier New" panose="02070309020205020404" pitchFamily="49" charset="0"/>
              <a:buChar char="o"/>
            </a:pPr>
            <a:r>
              <a:rPr lang="fr-FR" sz="1100" b="1" u="sng">
                <a:effectLst/>
                <a:latin typeface="PT Sans" panose="020B0503020203020204" pitchFamily="34" charset="0"/>
              </a:rPr>
              <a:t>Article 131-1 du code de procédure civile </a:t>
            </a:r>
          </a:p>
          <a:p>
            <a:pPr lvl="1" algn="just"/>
            <a:endParaRPr lang="fr-FR" sz="1100" b="1">
              <a:solidFill>
                <a:srgbClr val="C00000"/>
              </a:solidFill>
              <a:effectLst/>
              <a:latin typeface="PT Sans" panose="020B0503020203020204" pitchFamily="34" charset="0"/>
            </a:endParaRPr>
          </a:p>
          <a:p>
            <a:pPr algn="just"/>
            <a:r>
              <a:rPr lang="fr-FR" sz="1100" i="0">
                <a:effectLst/>
                <a:latin typeface="PT Sans" panose="020B0503020203020204" pitchFamily="34" charset="0"/>
              </a:rPr>
              <a:t>Cet article est réécrit sans apporter de modification sur le fond : le juge, saisit d’un litige peut, après avoir recueilli l’accord des parties, ordonner une médiation. </a:t>
            </a:r>
          </a:p>
          <a:p>
            <a:pPr algn="just"/>
            <a:r>
              <a:rPr lang="fr-FR" sz="1100" i="0">
                <a:effectLst/>
                <a:latin typeface="PT Sans" panose="020B0503020203020204" pitchFamily="34" charset="0"/>
              </a:rPr>
              <a:t>La mission du médiateur consiste à entendre les parties et à confronter leurs points de vue pour leur permettre de trouver une solution au conflit qui les oppose. </a:t>
            </a:r>
          </a:p>
          <a:p>
            <a:pPr lvl="1" algn="just"/>
            <a:endParaRPr lang="fr-FR" sz="1100" b="1">
              <a:solidFill>
                <a:srgbClr val="C00000"/>
              </a:solidFill>
              <a:latin typeface="PT Sans" panose="020B0503020203020204" pitchFamily="34" charset="0"/>
            </a:endParaRPr>
          </a:p>
          <a:p>
            <a:pPr marL="628650" lvl="1" indent="-171450" algn="just">
              <a:buFont typeface="Courier New" panose="02070309020205020404" pitchFamily="49" charset="0"/>
              <a:buChar char="o"/>
            </a:pPr>
            <a:r>
              <a:rPr lang="fr-FR" sz="1100" b="1" u="sng">
                <a:latin typeface="PT Sans" panose="020B0503020203020204" pitchFamily="34" charset="0"/>
              </a:rPr>
              <a:t>Article 127-1 du code de procédure civile </a:t>
            </a:r>
            <a:endParaRPr lang="fr-FR" sz="1100" b="1" i="0" u="sng">
              <a:effectLst/>
              <a:latin typeface="PT Sans" panose="020B0503020203020204" pitchFamily="34" charset="0"/>
            </a:endParaRPr>
          </a:p>
          <a:p>
            <a:pPr algn="just"/>
            <a:endParaRPr lang="fr-FR" sz="1100">
              <a:latin typeface="PT Sans" panose="020B0503020203020204" pitchFamily="34" charset="0"/>
            </a:endParaRPr>
          </a:p>
          <a:p>
            <a:pPr algn="just"/>
            <a:r>
              <a:rPr lang="fr-FR" sz="1100">
                <a:latin typeface="PT Sans" panose="020B0503020203020204" pitchFamily="34" charset="0"/>
              </a:rPr>
              <a:t>Cet article envisage désormais le </a:t>
            </a:r>
            <a:r>
              <a:rPr lang="fr-FR" sz="1100" b="1">
                <a:latin typeface="PT Sans" panose="020B0503020203020204" pitchFamily="34" charset="0"/>
              </a:rPr>
              <a:t>pouvoir du juge à défaut d’avoir recueilli l’accord </a:t>
            </a:r>
            <a:r>
              <a:rPr lang="fr-FR" sz="1100">
                <a:latin typeface="PT Sans" panose="020B0503020203020204" pitchFamily="34" charset="0"/>
              </a:rPr>
              <a:t>des parties prévue à l’article 131-1 du code : ce dernier peut les enjoindre de rencontrer, dans un délai qu’il détermine, un médiateur chargé de les informer de l’objet et du déroulement d’une mesure de médiation. Il s’agit d’une mesure d’administration judiciaire. </a:t>
            </a:r>
          </a:p>
          <a:p>
            <a:pPr algn="just"/>
            <a:endParaRPr lang="fr-FR" sz="1100">
              <a:latin typeface="PT Sans" panose="020B0503020203020204" pitchFamily="34" charset="0"/>
            </a:endParaRPr>
          </a:p>
          <a:p>
            <a:pPr marL="628650" lvl="1" indent="-171450" algn="just">
              <a:buFont typeface="Courier New" panose="02070309020205020404" pitchFamily="49" charset="0"/>
              <a:buChar char="o"/>
            </a:pPr>
            <a:r>
              <a:rPr lang="fr-FR" sz="1100" b="1" u="sng">
                <a:latin typeface="PT Sans" panose="020B0503020203020204" pitchFamily="34" charset="0"/>
              </a:rPr>
              <a:t>Article 131-6 du code de procédure civile </a:t>
            </a:r>
          </a:p>
          <a:p>
            <a:pPr lvl="1" algn="just"/>
            <a:endParaRPr lang="fr-FR" sz="1100">
              <a:latin typeface="PT Sans" panose="020B0503020203020204" pitchFamily="34" charset="0"/>
            </a:endParaRPr>
          </a:p>
          <a:p>
            <a:pPr algn="just"/>
            <a:r>
              <a:rPr lang="fr-FR" sz="1100">
                <a:latin typeface="PT Sans" panose="020B0503020203020204" pitchFamily="34" charset="0"/>
              </a:rPr>
              <a:t>Cet article prévoit désormais que le </a:t>
            </a:r>
            <a:r>
              <a:rPr lang="fr-FR" sz="1100" b="1">
                <a:latin typeface="PT Sans" panose="020B0503020203020204" pitchFamily="34" charset="0"/>
              </a:rPr>
              <a:t>juge fixe le montant de la provision </a:t>
            </a:r>
            <a:r>
              <a:rPr lang="fr-FR" sz="1100">
                <a:latin typeface="PT Sans" panose="020B0503020203020204" pitchFamily="34" charset="0"/>
              </a:rPr>
              <a:t>à valoir sur la rémunération du médiateur et désigne la ou les parties qui doivent la verser dans le délai qu’il détermine. A défaut de versement dans ce délai, la désignation devient caduque. </a:t>
            </a:r>
          </a:p>
          <a:p>
            <a:pPr algn="just"/>
            <a:r>
              <a:rPr lang="fr-FR" sz="1100">
                <a:latin typeface="PT Sans" panose="020B0503020203020204" pitchFamily="34" charset="0"/>
              </a:rPr>
              <a:t>	</a:t>
            </a:r>
          </a:p>
          <a:p>
            <a:pPr marL="1200150" lvl="2" indent="-285750" algn="just">
              <a:buFont typeface="Wingdings" panose="05000000000000000000" pitchFamily="2" charset="2"/>
              <a:buChar char="Ä"/>
            </a:pPr>
            <a:r>
              <a:rPr lang="fr-FR" sz="1100">
                <a:latin typeface="PT Sans" panose="020B0503020203020204" pitchFamily="34" charset="0"/>
                <a:sym typeface="Wingdings" panose="05000000000000000000" pitchFamily="2" charset="2"/>
              </a:rPr>
              <a:t>C</a:t>
            </a:r>
            <a:r>
              <a:rPr lang="fr-FR" sz="1100">
                <a:latin typeface="PT Sans" panose="020B0503020203020204" pitchFamily="34" charset="0"/>
              </a:rPr>
              <a:t>et article apporte des précisions relatives au nouveau mécanisme mis en place par la </a:t>
            </a:r>
            <a:r>
              <a:rPr lang="fr-FR" sz="1100">
                <a:solidFill>
                  <a:srgbClr val="C00000"/>
                </a:solidFill>
                <a:latin typeface="PT Sans" panose="020B0503020203020204" pitchFamily="34" charset="0"/>
              </a:rPr>
              <a:t>loi du 22 décembre 2021</a:t>
            </a:r>
            <a:r>
              <a:rPr lang="fr-FR" sz="1100">
                <a:latin typeface="PT Sans" panose="020B0503020203020204" pitchFamily="34" charset="0"/>
              </a:rPr>
              <a:t>, qui substitue à la consignation d’une provision auprès du TJ ou du greffe du TC le versement direct entre les mains du médiateur de cette provision. </a:t>
            </a:r>
          </a:p>
          <a:p>
            <a:pPr lvl="1" algn="just"/>
            <a:endParaRPr lang="fr-FR" sz="1100">
              <a:latin typeface="PT Sans" panose="020B0503020203020204" pitchFamily="34" charset="0"/>
            </a:endParaRPr>
          </a:p>
          <a:p>
            <a:pPr marL="1200150" lvl="2" indent="-285750" algn="just">
              <a:buFont typeface="Wingdings" panose="05000000000000000000" pitchFamily="2" charset="2"/>
              <a:buChar char="Ä"/>
            </a:pPr>
            <a:r>
              <a:rPr lang="fr-FR" sz="1100">
                <a:latin typeface="PT Sans" panose="020B0503020203020204" pitchFamily="34" charset="0"/>
              </a:rPr>
              <a:t>Les </a:t>
            </a:r>
            <a:r>
              <a:rPr lang="fr-FR" sz="1100">
                <a:solidFill>
                  <a:srgbClr val="C00000"/>
                </a:solidFill>
                <a:latin typeface="PT Sans" panose="020B0503020203020204" pitchFamily="34" charset="0"/>
              </a:rPr>
              <a:t>articles 131-13 et suivants du code de procédure civile </a:t>
            </a:r>
            <a:r>
              <a:rPr lang="fr-FR" sz="1100">
                <a:latin typeface="PT Sans" panose="020B0503020203020204" pitchFamily="34" charset="0"/>
              </a:rPr>
              <a:t>s’intéressent à la fixation de la rémunération du médiateur et à la répartition des frais. </a:t>
            </a:r>
          </a:p>
          <a:p>
            <a:pPr algn="just"/>
            <a:endParaRPr lang="fr-FR" sz="1100">
              <a:latin typeface="PT Sans" panose="020B0503020203020204" pitchFamily="34" charset="0"/>
            </a:endParaRPr>
          </a:p>
          <a:p>
            <a:pPr algn="just"/>
            <a:endParaRPr lang="fr-FR" sz="1100">
              <a:latin typeface="PT Sans" panose="020B0503020203020204" pitchFamily="34" charset="0"/>
            </a:endParaRPr>
          </a:p>
          <a:p>
            <a:pPr marL="628650" lvl="1" indent="-171450" algn="just">
              <a:buFont typeface="Courier New" panose="02070309020205020404" pitchFamily="49" charset="0"/>
              <a:buChar char="o"/>
            </a:pPr>
            <a:r>
              <a:rPr lang="fr-FR" sz="1100" b="1" u="sng">
                <a:latin typeface="PT Sans" panose="020B0503020203020204" pitchFamily="34" charset="0"/>
              </a:rPr>
              <a:t>Article 131-3 du code de procédure civile </a:t>
            </a:r>
          </a:p>
          <a:p>
            <a:pPr algn="just"/>
            <a:endParaRPr lang="fr-FR" sz="1100">
              <a:latin typeface="PT Sans" panose="020B0503020203020204" pitchFamily="34" charset="0"/>
            </a:endParaRPr>
          </a:p>
          <a:p>
            <a:pPr algn="just"/>
            <a:r>
              <a:rPr lang="fr-FR" sz="1100" i="0">
                <a:effectLst/>
                <a:latin typeface="PT Sans" panose="020B0503020203020204" pitchFamily="34" charset="0"/>
              </a:rPr>
              <a:t>Cet article adopte une nouvelle solution quant au point de départ du délai de la médiatio</a:t>
            </a:r>
            <a:r>
              <a:rPr lang="fr-FR" sz="1100">
                <a:latin typeface="PT Sans" panose="020B0503020203020204" pitchFamily="34" charset="0"/>
              </a:rPr>
              <a:t>n en énonçant que la </a:t>
            </a:r>
            <a:r>
              <a:rPr lang="fr-FR" sz="1100" b="1">
                <a:latin typeface="PT Sans" panose="020B0503020203020204" pitchFamily="34" charset="0"/>
              </a:rPr>
              <a:t>durée initiale de la médiation ne peut excéder trois mois à compter du versement de la provision entre les mains du médiateur</a:t>
            </a:r>
            <a:r>
              <a:rPr lang="fr-FR" sz="1100">
                <a:latin typeface="PT Sans" panose="020B0503020203020204" pitchFamily="34" charset="0"/>
              </a:rPr>
              <a:t>. La mission peut être renouvelée une fois, pour une même durée, à la demande du médiateur. </a:t>
            </a:r>
            <a:endParaRPr lang="fr-FR" sz="1100" i="0">
              <a:effectLst/>
              <a:latin typeface="PT Sans" panose="020B0503020203020204" pitchFamily="34" charset="0"/>
            </a:endParaRPr>
          </a:p>
          <a:p>
            <a:pPr marL="171450" marR="0" lvl="0" indent="0" algn="just" defTabSz="914400" rtl="0" eaLnBrk="1" fontAlgn="auto" latinLnBrk="0" hangingPunct="1">
              <a:lnSpc>
                <a:spcPct val="90000"/>
              </a:lnSpc>
              <a:spcBef>
                <a:spcPts val="0"/>
              </a:spcBef>
              <a:spcAft>
                <a:spcPts val="600"/>
              </a:spcAft>
              <a:buClrTx/>
              <a:buSzTx/>
              <a:buFontTx/>
              <a:buNone/>
              <a:tabLst/>
              <a:defRPr/>
            </a:pPr>
            <a:endParaRPr kumimoji="0" lang="fr-FR" sz="1100" b="0" i="0" u="none" strike="noStrike" kern="1200" cap="none" spc="0" normalizeH="0" baseline="0" noProof="0">
              <a:ln>
                <a:noFill/>
              </a:ln>
              <a:solidFill>
                <a:prstClr val="black"/>
              </a:solidFill>
              <a:effectLst/>
              <a:uLnTx/>
              <a:uFillTx/>
              <a:latin typeface="PT Sans" panose="020B0503020203020204" pitchFamily="34" charset="0"/>
            </a:endParaRPr>
          </a:p>
          <a:p>
            <a:pPr marL="400050" marR="0" lvl="0" indent="-228600" algn="just"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100" b="0" i="0" u="none" strike="noStrike" kern="1200" cap="none" spc="0" normalizeH="0" baseline="0" noProof="0">
              <a:ln>
                <a:noFill/>
              </a:ln>
              <a:solidFill>
                <a:prstClr val="black"/>
              </a:solidFill>
              <a:effectLst/>
              <a:uLnTx/>
              <a:uFillTx/>
              <a:latin typeface="PT Sans" panose="020B0503020203020204" pitchFamily="34" charset="0"/>
            </a:endParaRPr>
          </a:p>
        </p:txBody>
      </p:sp>
      <p:pic>
        <p:nvPicPr>
          <p:cNvPr id="13" name="Image 12" descr="Capture d’écran 2018-02-05 à 18.27.55.png">
            <a:extLst>
              <a:ext uri="{FF2B5EF4-FFF2-40B4-BE49-F238E27FC236}">
                <a16:creationId xmlns:a16="http://schemas.microsoft.com/office/drawing/2014/main" id="{10C26C1B-D115-4985-813E-B1A75FDB2A4F}"/>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133958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9569064"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1</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La médiation</a:t>
            </a:r>
          </a:p>
        </p:txBody>
      </p:sp>
      <p:sp>
        <p:nvSpPr>
          <p:cNvPr id="17" name="ZoneTexte 16">
            <a:extLst>
              <a:ext uri="{FF2B5EF4-FFF2-40B4-BE49-F238E27FC236}">
                <a16:creationId xmlns:a16="http://schemas.microsoft.com/office/drawing/2014/main" id="{0D2832C8-2BE9-4BDE-8D11-424497A2C0EB}"/>
              </a:ext>
            </a:extLst>
          </p:cNvPr>
          <p:cNvSpPr txBox="1"/>
          <p:nvPr/>
        </p:nvSpPr>
        <p:spPr>
          <a:xfrm>
            <a:off x="873310" y="1605647"/>
            <a:ext cx="10445379" cy="3783571"/>
          </a:xfrm>
          <a:prstGeom prst="rect">
            <a:avLst/>
          </a:prstGeom>
        </p:spPr>
        <p:txBody>
          <a:bodyPr vert="horz" lIns="91440" tIns="45720" rIns="91440" bIns="45720" rtlCol="0">
            <a:noAutofit/>
          </a:bodyPr>
          <a:lstStyle/>
          <a:p>
            <a:pPr marL="628650" marR="0" lvl="1" indent="-171450" algn="just"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fr-FR" sz="1100" b="1" i="0" u="sng" strike="noStrike" kern="1200" cap="none" spc="0" normalizeH="0" baseline="0" noProof="0">
                <a:ln>
                  <a:noFill/>
                </a:ln>
                <a:solidFill>
                  <a:prstClr val="black"/>
                </a:solidFill>
                <a:effectLst/>
                <a:uLnTx/>
                <a:uFillTx/>
                <a:latin typeface="PT Sans" panose="020B0503020203020204" pitchFamily="34" charset="0"/>
                <a:ea typeface="+mn-ea"/>
                <a:cs typeface="+mn-cs"/>
              </a:rPr>
              <a:t>Article 131-7 du code de procédure civile </a:t>
            </a:r>
          </a:p>
          <a:p>
            <a:pPr marR="0" lvl="1" algn="just" defTabSz="9144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a:ln>
                <a:noFill/>
              </a:ln>
              <a:solidFill>
                <a:srgbClr val="C00000"/>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Cet article prévoit les modalités de notification de la désignation du médiateur : ce dernier </a:t>
            </a:r>
            <a:r>
              <a:rPr kumimoji="0" lang="fr-FR" sz="1100" b="1" i="0" u="none" strike="noStrike" kern="1200" cap="none" spc="0" normalizeH="0" baseline="0" noProof="0">
                <a:ln>
                  <a:noFill/>
                </a:ln>
                <a:solidFill>
                  <a:prstClr val="black"/>
                </a:solidFill>
                <a:effectLst/>
                <a:uLnTx/>
                <a:uFillTx/>
                <a:latin typeface="PT Sans" panose="020B0503020203020204" pitchFamily="34" charset="0"/>
                <a:ea typeface="+mn-ea"/>
                <a:cs typeface="+mn-cs"/>
              </a:rPr>
              <a:t>convoque les parties </a:t>
            </a:r>
            <a:r>
              <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dès qu’il a reçu la provision. Les parties peuvent se faire </a:t>
            </a:r>
            <a:r>
              <a:rPr kumimoji="0" lang="fr-FR" sz="1100" b="1" i="0" u="none" strike="noStrike" kern="1200" cap="none" spc="0" normalizeH="0" baseline="0" noProof="0">
                <a:ln>
                  <a:noFill/>
                </a:ln>
                <a:solidFill>
                  <a:prstClr val="black"/>
                </a:solidFill>
                <a:effectLst/>
                <a:uLnTx/>
                <a:uFillTx/>
                <a:latin typeface="PT Sans" panose="020B0503020203020204" pitchFamily="34" charset="0"/>
                <a:ea typeface="+mn-ea"/>
                <a:cs typeface="+mn-cs"/>
              </a:rPr>
              <a:t>assister par toute personne ayant qualité </a:t>
            </a:r>
            <a:r>
              <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pour le faire devant la juridiction qui a ordonné la médiation.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100">
              <a:solidFill>
                <a:prstClr val="black"/>
              </a:solidFill>
              <a:latin typeface="PT Sans" panose="020B0503020203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Par ailleurs, le </a:t>
            </a:r>
            <a:r>
              <a:rPr kumimoji="0" lang="fr-FR" sz="1100" b="1" i="0" u="none" strike="noStrike" kern="1200" cap="none" spc="0" normalizeH="0" baseline="0" noProof="0">
                <a:ln>
                  <a:noFill/>
                </a:ln>
                <a:solidFill>
                  <a:prstClr val="black"/>
                </a:solidFill>
                <a:effectLst/>
                <a:uLnTx/>
                <a:uFillTx/>
                <a:latin typeface="PT Sans" panose="020B0503020203020204" pitchFamily="34" charset="0"/>
                <a:ea typeface="+mn-ea"/>
                <a:cs typeface="+mn-cs"/>
              </a:rPr>
              <a:t>juge peut mettre fin à la médiation </a:t>
            </a:r>
            <a:r>
              <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à tout moment à la demande d’une partie, du médiateur ou d’office lorsque le bon déroulement de la médiation apparaît compromis ou lorsqu’elle est devenue sans objet.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100" u="sng">
              <a:solidFill>
                <a:prstClr val="black"/>
              </a:solidFill>
              <a:latin typeface="PT Sans" panose="020B0503020203020204" pitchFamily="34" charset="0"/>
            </a:endParaRPr>
          </a:p>
          <a:p>
            <a:pPr marL="628650" lvl="1" indent="-171450" algn="just">
              <a:buFont typeface="Courier New" panose="02070309020205020404" pitchFamily="49" charset="0"/>
              <a:buChar char="o"/>
            </a:pPr>
            <a:r>
              <a:rPr lang="fr-FR" sz="1100" b="1" u="sng">
                <a:solidFill>
                  <a:prstClr val="black"/>
                </a:solidFill>
                <a:latin typeface="PT Sans" panose="020B0503020203020204" pitchFamily="34" charset="0"/>
              </a:rPr>
              <a:t>Article 910-2 du code de procédure civile </a:t>
            </a:r>
          </a:p>
          <a:p>
            <a:pPr lvl="1" algn="just"/>
            <a:r>
              <a:rPr lang="fr-FR" sz="1100">
                <a:solidFill>
                  <a:prstClr val="black"/>
                </a:solidFill>
                <a:latin typeface="PT Sans" panose="020B0503020203020204" pitchFamily="34" charset="0"/>
              </a:rPr>
              <a:t> </a:t>
            </a:r>
          </a:p>
          <a:p>
            <a:pPr algn="just"/>
            <a:r>
              <a:rPr lang="fr-FR" sz="1100">
                <a:solidFill>
                  <a:prstClr val="black"/>
                </a:solidFill>
                <a:latin typeface="PT Sans" panose="020B0503020203020204" pitchFamily="34" charset="0"/>
              </a:rPr>
              <a:t>L’ancien article 910-2 prévoyait que la décision d’ordonner une médiation interrompt les délais impartis pour conclure. Désormais, cet article ne vise plus « la décision d’ordonner une médiation » mais la </a:t>
            </a:r>
            <a:r>
              <a:rPr lang="fr-FR" sz="1100" b="1">
                <a:solidFill>
                  <a:prstClr val="black"/>
                </a:solidFill>
                <a:latin typeface="PT Sans" panose="020B0503020203020204" pitchFamily="34" charset="0"/>
              </a:rPr>
              <a:t>décision qui « enjoint aux partie de rencontrer un médiateur ». </a:t>
            </a:r>
          </a:p>
          <a:p>
            <a:pPr algn="just"/>
            <a:endParaRPr lang="fr-FR" sz="1100">
              <a:solidFill>
                <a:prstClr val="black"/>
              </a:solidFill>
              <a:latin typeface="PT Sans" panose="020B0503020203020204" pitchFamily="34" charset="0"/>
            </a:endParaRPr>
          </a:p>
          <a:p>
            <a:pPr marL="1085850" lvl="2" indent="-171450" algn="just">
              <a:buFont typeface="Wingdings" panose="05000000000000000000" pitchFamily="2" charset="2"/>
              <a:buChar char="Ä"/>
            </a:pPr>
            <a:r>
              <a:rPr lang="fr-FR" sz="1100" i="1">
                <a:solidFill>
                  <a:prstClr val="black"/>
                </a:solidFill>
                <a:latin typeface="PT Sans" panose="020B0503020203020204" pitchFamily="34" charset="0"/>
                <a:sym typeface="Wingdings" panose="05000000000000000000" pitchFamily="2" charset="2"/>
              </a:rPr>
              <a:t>Cette modification est intervenue suite à l’arrêt de la Cour de cassation du 20 mai 2021, aux termes duquel la Cour avait jugé que la simple convocation à une réunion d’information n’avait pu interrompre le délai pour conclure (Cass. 2</a:t>
            </a:r>
            <a:r>
              <a:rPr lang="fr-FR" sz="1100" i="1" baseline="30000">
                <a:solidFill>
                  <a:prstClr val="black"/>
                </a:solidFill>
                <a:latin typeface="PT Sans" panose="020B0503020203020204" pitchFamily="34" charset="0"/>
                <a:sym typeface="Wingdings" panose="05000000000000000000" pitchFamily="2" charset="2"/>
              </a:rPr>
              <a:t>ème</a:t>
            </a:r>
            <a:r>
              <a:rPr lang="fr-FR" sz="1100" i="1">
                <a:solidFill>
                  <a:prstClr val="black"/>
                </a:solidFill>
                <a:latin typeface="PT Sans" panose="020B0503020203020204" pitchFamily="34" charset="0"/>
                <a:sym typeface="Wingdings" panose="05000000000000000000" pitchFamily="2" charset="2"/>
              </a:rPr>
              <a:t> Civ. 20 mai 2021, n°20-13,912). </a:t>
            </a:r>
          </a:p>
          <a:p>
            <a:pPr lvl="1" algn="just"/>
            <a:endParaRPr lang="fr-FR" sz="1100" b="1">
              <a:solidFill>
                <a:prstClr val="black"/>
              </a:solidFill>
              <a:latin typeface="PT Sans" panose="020B0503020203020204" pitchFamily="34" charset="0"/>
            </a:endParaRPr>
          </a:p>
          <a:p>
            <a:pPr marL="628650" lvl="1" indent="-171450" algn="just">
              <a:buFont typeface="Courier New" panose="02070309020205020404" pitchFamily="49" charset="0"/>
              <a:buChar char="o"/>
            </a:pPr>
            <a:r>
              <a:rPr kumimoji="0" lang="fr-FR" sz="1100" b="1" i="0" u="sng" strike="noStrike" kern="1200" cap="none" spc="0" normalizeH="0" baseline="0" noProof="0">
                <a:ln>
                  <a:noFill/>
                </a:ln>
                <a:solidFill>
                  <a:prstClr val="black"/>
                </a:solidFill>
                <a:effectLst/>
                <a:uLnTx/>
                <a:uFillTx/>
                <a:latin typeface="PT Sans" panose="020B0503020203020204" pitchFamily="34" charset="0"/>
                <a:ea typeface="+mn-ea"/>
                <a:cs typeface="+mn-cs"/>
              </a:rPr>
              <a:t>Article 1012 du code de procédure civile </a:t>
            </a:r>
          </a:p>
          <a:p>
            <a:pPr lvl="1" algn="just"/>
            <a:endParaRPr lang="fr-FR" sz="1100">
              <a:solidFill>
                <a:prstClr val="black"/>
              </a:solidFill>
              <a:latin typeface="PT Sans" panose="020B0503020203020204" pitchFamily="34" charset="0"/>
            </a:endParaRPr>
          </a:p>
          <a:p>
            <a:pPr algn="just"/>
            <a:r>
              <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Le décret </a:t>
            </a:r>
            <a:r>
              <a:rPr kumimoji="0" lang="fr-FR" sz="1100" b="1" i="0" u="none" strike="noStrike" kern="1200" cap="none" spc="0" normalizeH="0" baseline="0" noProof="0">
                <a:ln>
                  <a:noFill/>
                </a:ln>
                <a:solidFill>
                  <a:prstClr val="black"/>
                </a:solidFill>
                <a:effectLst/>
                <a:uLnTx/>
                <a:uFillTx/>
                <a:latin typeface="PT Sans" panose="020B0503020203020204" pitchFamily="34" charset="0"/>
                <a:ea typeface="+mn-ea"/>
                <a:cs typeface="+mn-cs"/>
              </a:rPr>
              <a:t>introduit la médiation devant la Cour de cassation</a:t>
            </a:r>
            <a:r>
              <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 Le président de la formation à laquelle l’affaire a été distribuée peut désigner un médiateur, après avoir recueilli</a:t>
            </a:r>
            <a:r>
              <a:rPr lang="fr-FR" sz="1100">
                <a:solidFill>
                  <a:prstClr val="black"/>
                </a:solidFill>
                <a:latin typeface="PT Sans" panose="020B0503020203020204" pitchFamily="34" charset="0"/>
              </a:rPr>
              <a:t> l’accord des parties. </a:t>
            </a:r>
            <a:endPar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171450" marR="0" lvl="0" algn="ctr" defTabSz="914400" rtl="0" eaLnBrk="1" fontAlgn="auto" latinLnBrk="0" hangingPunct="1">
              <a:lnSpc>
                <a:spcPct val="90000"/>
              </a:lnSpc>
              <a:spcBef>
                <a:spcPts val="0"/>
              </a:spcBef>
              <a:spcAft>
                <a:spcPts val="600"/>
              </a:spcAft>
              <a:buClrTx/>
              <a:buSzTx/>
              <a:tabLst/>
              <a:defRPr/>
            </a:pPr>
            <a:endPar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pic>
        <p:nvPicPr>
          <p:cNvPr id="13" name="Image 12" descr="Capture d’écran 2018-02-05 à 18.27.55.png">
            <a:extLst>
              <a:ext uri="{FF2B5EF4-FFF2-40B4-BE49-F238E27FC236}">
                <a16:creationId xmlns:a16="http://schemas.microsoft.com/office/drawing/2014/main" id="{BF535370-154B-4A0D-956A-D4A0A8A6E3D7}"/>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217398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9569064"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4400" b="1" dirty="0">
                <a:solidFill>
                  <a:srgbClr val="C00000"/>
                </a:solidFill>
                <a:latin typeface="Corbel" panose="020B0503020204020204" pitchFamily="34" charset="0"/>
              </a:rPr>
              <a:t>2</a:t>
            </a:r>
            <a:r>
              <a:rPr kumimoji="0" lang="fr-FR" sz="36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rPr>
              <a:t>. </a:t>
            </a:r>
            <a:r>
              <a:rPr lang="fr-FR" sz="3400" b="1" dirty="0">
                <a:solidFill>
                  <a:srgbClr val="C00000"/>
                </a:solidFill>
                <a:latin typeface="Corbel" panose="020B0503020204020204" pitchFamily="34" charset="0"/>
              </a:rPr>
              <a:t>Apposition de la formule exécutoire</a:t>
            </a:r>
            <a:endParaRPr kumimoji="0" lang="fr-FR" sz="3400" b="1" i="0" u="none" strike="noStrike" kern="1200" cap="none" spc="0" normalizeH="0" baseline="0" noProof="0" dirty="0">
              <a:ln>
                <a:noFill/>
              </a:ln>
              <a:solidFill>
                <a:srgbClr val="C00000"/>
              </a:solidFill>
              <a:effectLst/>
              <a:uLnTx/>
              <a:uFillTx/>
              <a:latin typeface="Corbel" panose="020B0503020204020204" pitchFamily="34" charset="0"/>
              <a:ea typeface="+mn-ea"/>
              <a:cs typeface="+mn-cs"/>
            </a:endParaRPr>
          </a:p>
        </p:txBody>
      </p:sp>
      <p:sp>
        <p:nvSpPr>
          <p:cNvPr id="17" name="ZoneTexte 16">
            <a:extLst>
              <a:ext uri="{FF2B5EF4-FFF2-40B4-BE49-F238E27FC236}">
                <a16:creationId xmlns:a16="http://schemas.microsoft.com/office/drawing/2014/main" id="{0D2832C8-2BE9-4BDE-8D11-424497A2C0EB}"/>
              </a:ext>
            </a:extLst>
          </p:cNvPr>
          <p:cNvSpPr txBox="1"/>
          <p:nvPr/>
        </p:nvSpPr>
        <p:spPr>
          <a:xfrm>
            <a:off x="670705" y="1385818"/>
            <a:ext cx="10445379" cy="3783571"/>
          </a:xfrm>
          <a:prstGeom prst="rect">
            <a:avLst/>
          </a:prstGeom>
        </p:spPr>
        <p:txBody>
          <a:bodyPr vert="horz" lIns="91440" tIns="45720" rIns="91440" bIns="45720" rtlCol="0">
            <a:noAutofit/>
          </a:bodyPr>
          <a:lstStyle/>
          <a:p>
            <a:pPr marL="171450" marR="0" lvl="0" indent="0" algn="just" defTabSz="914400" rtl="0" eaLnBrk="1" fontAlgn="auto" latinLnBrk="0" hangingPunct="1">
              <a:lnSpc>
                <a:spcPct val="90000"/>
              </a:lnSpc>
              <a:spcBef>
                <a:spcPts val="0"/>
              </a:spcBef>
              <a:spcAft>
                <a:spcPts val="600"/>
              </a:spcAft>
              <a:buClrTx/>
              <a:buSzTx/>
              <a:buFontTx/>
              <a:buNone/>
              <a:tabLst/>
              <a:defRPr/>
            </a:pPr>
            <a:endPar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
        <p:nvSpPr>
          <p:cNvPr id="2" name="ZoneTexte 1">
            <a:extLst>
              <a:ext uri="{FF2B5EF4-FFF2-40B4-BE49-F238E27FC236}">
                <a16:creationId xmlns:a16="http://schemas.microsoft.com/office/drawing/2014/main" id="{E5CD4544-317D-4E96-BCF2-5549AC38C1E3}"/>
              </a:ext>
            </a:extLst>
          </p:cNvPr>
          <p:cNvSpPr txBox="1"/>
          <p:nvPr/>
        </p:nvSpPr>
        <p:spPr>
          <a:xfrm>
            <a:off x="670703" y="1336716"/>
            <a:ext cx="10548585" cy="2308324"/>
          </a:xfrm>
          <a:prstGeom prst="rect">
            <a:avLst/>
          </a:prstGeom>
          <a:noFill/>
        </p:spPr>
        <p:txBody>
          <a:bodyPr wrap="square" rtlCol="0">
            <a:spAutoFit/>
          </a:bodyPr>
          <a:lstStyle/>
          <a:p>
            <a:pPr algn="just"/>
            <a:r>
              <a:rPr lang="fr-FR" sz="1600">
                <a:latin typeface="PT Sans" panose="020B0503020203020204" pitchFamily="34" charset="0"/>
              </a:rPr>
              <a:t>La </a:t>
            </a:r>
            <a:r>
              <a:rPr lang="fr-FR" sz="1600">
                <a:solidFill>
                  <a:srgbClr val="C00000"/>
                </a:solidFill>
                <a:latin typeface="PT Sans" panose="020B0503020203020204" pitchFamily="34" charset="0"/>
              </a:rPr>
              <a:t>loi du 22 décembre 2021 </a:t>
            </a:r>
            <a:r>
              <a:rPr lang="fr-FR" sz="1600">
                <a:latin typeface="PT Sans" panose="020B0503020203020204" pitchFamily="34" charset="0"/>
              </a:rPr>
              <a:t>pour la confiance dans l’institution judiciaire a ajouté un septième titre exécutoire aux six déjà listés à l’article L 111-3 du code de procédure civile : </a:t>
            </a:r>
            <a:r>
              <a:rPr lang="fr-FR" sz="1600" b="1">
                <a:latin typeface="PT Sans" panose="020B0503020203020204" pitchFamily="34" charset="0"/>
              </a:rPr>
              <a:t>les transactions et actes constatant un accord issu d’une médiation, d’une conciliation, ou d’une procédure participative, lorsqu’ils sont contresignés par les avocats de chacune des parties et revêtus de la formule exécutoire par le greffe de la juridiction compétente. </a:t>
            </a:r>
          </a:p>
          <a:p>
            <a:pPr algn="just"/>
            <a:endParaRPr lang="fr-FR" sz="1600" b="1">
              <a:latin typeface="PT Sans" panose="020B0503020203020204" pitchFamily="34" charset="0"/>
            </a:endParaRPr>
          </a:p>
          <a:p>
            <a:pPr marL="285750" indent="-285750" algn="just">
              <a:buFont typeface="Wingdings" panose="05000000000000000000" pitchFamily="2" charset="2"/>
              <a:buChar char="F"/>
            </a:pPr>
            <a:r>
              <a:rPr lang="fr-FR" sz="1600">
                <a:latin typeface="PT Sans" panose="020B0503020203020204" pitchFamily="34" charset="0"/>
              </a:rPr>
              <a:t>Le </a:t>
            </a:r>
            <a:r>
              <a:rPr lang="fr-FR" sz="1600">
                <a:solidFill>
                  <a:srgbClr val="C00000"/>
                </a:solidFill>
                <a:latin typeface="PT Sans" panose="020B0503020203020204" pitchFamily="34" charset="0"/>
              </a:rPr>
              <a:t>décret du 25 février 2022 </a:t>
            </a:r>
            <a:r>
              <a:rPr lang="fr-FR" sz="1600">
                <a:latin typeface="PT Sans" panose="020B0503020203020204" pitchFamily="34" charset="0"/>
              </a:rPr>
              <a:t>précise la procédure applicable à l’apposition de la formule exécutoire : lorsque l’accord portant sur une médiation, une conciliation ou un procédure participative a pris la forme d’un acte contresigné par les avocats de chacune des parties, cet acte peut être revêtu, </a:t>
            </a:r>
            <a:r>
              <a:rPr lang="fr-FR" sz="1600" b="1">
                <a:latin typeface="PT Sans" panose="020B0503020203020204" pitchFamily="34" charset="0"/>
              </a:rPr>
              <a:t>à la demande de l’une d’elles</a:t>
            </a:r>
            <a:r>
              <a:rPr lang="fr-FR" sz="1600">
                <a:latin typeface="PT Sans" panose="020B0503020203020204" pitchFamily="34" charset="0"/>
              </a:rPr>
              <a:t>, de la formule exécutoire</a:t>
            </a:r>
            <a:endParaRPr lang="fr-FR">
              <a:latin typeface="PT Sans" panose="020B0503020203020204" pitchFamily="34" charset="0"/>
            </a:endParaRPr>
          </a:p>
        </p:txBody>
      </p:sp>
      <p:sp>
        <p:nvSpPr>
          <p:cNvPr id="3" name="ZoneTexte 2">
            <a:extLst>
              <a:ext uri="{FF2B5EF4-FFF2-40B4-BE49-F238E27FC236}">
                <a16:creationId xmlns:a16="http://schemas.microsoft.com/office/drawing/2014/main" id="{B588E89D-4881-455F-82C7-E0D9F63AA6B6}"/>
              </a:ext>
            </a:extLst>
          </p:cNvPr>
          <p:cNvSpPr txBox="1"/>
          <p:nvPr/>
        </p:nvSpPr>
        <p:spPr>
          <a:xfrm>
            <a:off x="1171243" y="3862687"/>
            <a:ext cx="4680000" cy="1584000"/>
          </a:xfrm>
          <a:prstGeom prst="rect">
            <a:avLst/>
          </a:prstGeom>
          <a:noFill/>
          <a:ln w="3175">
            <a:solidFill>
              <a:schemeClr val="tx1"/>
            </a:solidFill>
            <a:prstDash val="sysDot"/>
          </a:ln>
        </p:spPr>
        <p:txBody>
          <a:bodyPr wrap="square" rtlCol="0">
            <a:spAutoFit/>
          </a:bodyPr>
          <a:lstStyle/>
          <a:p>
            <a:pPr algn="just"/>
            <a:r>
              <a:rPr lang="fr-FR" sz="1600">
                <a:latin typeface="PT Sans" panose="020B0503020203020204" pitchFamily="34" charset="0"/>
              </a:rPr>
              <a:t>La demande est formée par écrit, en double exemplaire, auprès du greffe de la juridiction du domicile du demandeur matériellement compétente pour connaître du contentieux de la matière dont relève l’accord (</a:t>
            </a:r>
            <a:r>
              <a:rPr lang="fr-FR" sz="1600">
                <a:solidFill>
                  <a:srgbClr val="C00000"/>
                </a:solidFill>
                <a:latin typeface="PT Sans" panose="020B0503020203020204" pitchFamily="34" charset="0"/>
              </a:rPr>
              <a:t>article 1568 du code de procédure civile</a:t>
            </a:r>
            <a:r>
              <a:rPr lang="fr-FR" sz="1600">
                <a:latin typeface="PT Sans" panose="020B0503020203020204" pitchFamily="34" charset="0"/>
              </a:rPr>
              <a:t>)</a:t>
            </a:r>
          </a:p>
        </p:txBody>
      </p:sp>
      <p:sp>
        <p:nvSpPr>
          <p:cNvPr id="5" name="ZoneTexte 4">
            <a:extLst>
              <a:ext uri="{FF2B5EF4-FFF2-40B4-BE49-F238E27FC236}">
                <a16:creationId xmlns:a16="http://schemas.microsoft.com/office/drawing/2014/main" id="{A0083781-BDC1-4833-B902-FCF0CB65B9F2}"/>
              </a:ext>
            </a:extLst>
          </p:cNvPr>
          <p:cNvSpPr txBox="1"/>
          <p:nvPr/>
        </p:nvSpPr>
        <p:spPr>
          <a:xfrm>
            <a:off x="6681621" y="3872389"/>
            <a:ext cx="4680000" cy="1569660"/>
          </a:xfrm>
          <a:prstGeom prst="rect">
            <a:avLst/>
          </a:prstGeom>
          <a:noFill/>
          <a:ln w="3175">
            <a:solidFill>
              <a:schemeClr val="tx1"/>
            </a:solidFill>
            <a:prstDash val="sysDot"/>
          </a:ln>
        </p:spPr>
        <p:txBody>
          <a:bodyPr wrap="square" rtlCol="0">
            <a:spAutoFit/>
          </a:bodyPr>
          <a:lstStyle/>
          <a:p>
            <a:pPr algn="just"/>
            <a:r>
              <a:rPr lang="fr-FR" sz="1600">
                <a:latin typeface="PT Sans" panose="020B0503020203020204" pitchFamily="34" charset="0"/>
              </a:rPr>
              <a:t>Toute personne intéressée peut former une demande aux fins de suppression de la formule exécutoire devant la juridiction dont le greffe a apposé cette formule selon les règles de la procédure accélérée au fond (</a:t>
            </a:r>
            <a:r>
              <a:rPr lang="fr-FR" sz="1600">
                <a:solidFill>
                  <a:srgbClr val="C00000"/>
                </a:solidFill>
                <a:latin typeface="PT Sans" panose="020B0503020203020204" pitchFamily="34" charset="0"/>
              </a:rPr>
              <a:t>article 1570 du code de procédure civile</a:t>
            </a:r>
            <a:r>
              <a:rPr lang="fr-FR" sz="1600">
                <a:latin typeface="PT Sans" panose="020B0503020203020204" pitchFamily="34" charset="0"/>
              </a:rPr>
              <a:t>) </a:t>
            </a:r>
          </a:p>
        </p:txBody>
      </p:sp>
      <p:sp>
        <p:nvSpPr>
          <p:cNvPr id="18" name="ZoneTexte 17">
            <a:extLst>
              <a:ext uri="{FF2B5EF4-FFF2-40B4-BE49-F238E27FC236}">
                <a16:creationId xmlns:a16="http://schemas.microsoft.com/office/drawing/2014/main" id="{12D1B889-70E2-45C1-A46E-19F518144839}"/>
              </a:ext>
            </a:extLst>
          </p:cNvPr>
          <p:cNvSpPr txBox="1"/>
          <p:nvPr/>
        </p:nvSpPr>
        <p:spPr>
          <a:xfrm>
            <a:off x="1171243" y="5702381"/>
            <a:ext cx="7655612" cy="615553"/>
          </a:xfrm>
          <a:prstGeom prst="rect">
            <a:avLst/>
          </a:prstGeom>
          <a:noFill/>
        </p:spPr>
        <p:txBody>
          <a:bodyPr wrap="square">
            <a:spAutoFit/>
          </a:bodyPr>
          <a:lstStyle/>
          <a:p>
            <a:pPr lvl="2" algn="just"/>
            <a:r>
              <a:rPr lang="fr-FR" sz="1800" dirty="0">
                <a:latin typeface="PT Sans" panose="020B0503020203020204" pitchFamily="34" charset="0"/>
                <a:sym typeface="Wingdings 3" panose="05040102010807070707" pitchFamily="18" charset="2"/>
              </a:rPr>
              <a:t> </a:t>
            </a:r>
            <a:r>
              <a:rPr lang="fr-FR" sz="1600" dirty="0">
                <a:solidFill>
                  <a:srgbClr val="C00000"/>
                </a:solidFill>
                <a:latin typeface="PT Sans" panose="020B0503020203020204" pitchFamily="34" charset="0"/>
                <a:sym typeface="Wingdings 3" panose="05040102010807070707" pitchFamily="18" charset="2"/>
              </a:rPr>
              <a:t>L’article 1571 du code de procédure civile </a:t>
            </a:r>
            <a:r>
              <a:rPr lang="fr-FR" sz="1600" dirty="0">
                <a:latin typeface="PT Sans" panose="020B0503020203020204" pitchFamily="34" charset="0"/>
                <a:sym typeface="Wingdings 3" panose="05040102010807070707" pitchFamily="18" charset="2"/>
              </a:rPr>
              <a:t>étend cette procédure à la transaction -  </a:t>
            </a:r>
            <a:r>
              <a:rPr lang="fr-FR" sz="1600" i="1" dirty="0">
                <a:latin typeface="PT Sans" panose="020B0503020203020204" pitchFamily="34" charset="0"/>
                <a:sym typeface="Wingdings 3" panose="05040102010807070707" pitchFamily="18" charset="2"/>
              </a:rPr>
              <a:t>lorsqu’elle est contresignée par avocat ?</a:t>
            </a:r>
            <a:endParaRPr lang="fr-FR" sz="1600" i="1" dirty="0">
              <a:latin typeface="PT Sans" panose="020B0503020203020204" pitchFamily="34" charset="0"/>
            </a:endParaRPr>
          </a:p>
        </p:txBody>
      </p:sp>
      <p:cxnSp>
        <p:nvCxnSpPr>
          <p:cNvPr id="8" name="Connecteur droit avec flèche 7">
            <a:extLst>
              <a:ext uri="{FF2B5EF4-FFF2-40B4-BE49-F238E27FC236}">
                <a16:creationId xmlns:a16="http://schemas.microsoft.com/office/drawing/2014/main" id="{CDA49442-1929-4271-A3E3-AF563C9B44E1}"/>
              </a:ext>
            </a:extLst>
          </p:cNvPr>
          <p:cNvCxnSpPr>
            <a:cxnSpLocks/>
          </p:cNvCxnSpPr>
          <p:nvPr/>
        </p:nvCxnSpPr>
        <p:spPr>
          <a:xfrm flipH="1">
            <a:off x="5305425" y="3447205"/>
            <a:ext cx="204955" cy="3042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6F909C97-039D-49A0-AA83-6F48CB9E2382}"/>
              </a:ext>
            </a:extLst>
          </p:cNvPr>
          <p:cNvCxnSpPr>
            <a:cxnSpLocks/>
          </p:cNvCxnSpPr>
          <p:nvPr/>
        </p:nvCxnSpPr>
        <p:spPr>
          <a:xfrm>
            <a:off x="6748733" y="3442044"/>
            <a:ext cx="180000" cy="306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Image 18" descr="Capture d’écran 2018-02-05 à 18.27.55.png">
            <a:extLst>
              <a:ext uri="{FF2B5EF4-FFF2-40B4-BE49-F238E27FC236}">
                <a16:creationId xmlns:a16="http://schemas.microsoft.com/office/drawing/2014/main" id="{9F58FEB9-CAF1-402E-9D0C-933B31C3495F}"/>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1952422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9569064"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4400" b="1">
                <a:solidFill>
                  <a:srgbClr val="C00000"/>
                </a:solidFill>
                <a:latin typeface="Corbel" panose="020B0503020204020204" pitchFamily="34" charset="0"/>
              </a:rPr>
              <a:t>3</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Les modalités de la déclaration d’appel</a:t>
            </a:r>
          </a:p>
        </p:txBody>
      </p:sp>
      <p:sp>
        <p:nvSpPr>
          <p:cNvPr id="17" name="ZoneTexte 16">
            <a:extLst>
              <a:ext uri="{FF2B5EF4-FFF2-40B4-BE49-F238E27FC236}">
                <a16:creationId xmlns:a16="http://schemas.microsoft.com/office/drawing/2014/main" id="{0D2832C8-2BE9-4BDE-8D11-424497A2C0EB}"/>
              </a:ext>
            </a:extLst>
          </p:cNvPr>
          <p:cNvSpPr txBox="1"/>
          <p:nvPr/>
        </p:nvSpPr>
        <p:spPr>
          <a:xfrm>
            <a:off x="670705" y="1385818"/>
            <a:ext cx="10445379" cy="3783571"/>
          </a:xfrm>
          <a:prstGeom prst="rect">
            <a:avLst/>
          </a:prstGeom>
        </p:spPr>
        <p:txBody>
          <a:bodyPr vert="horz" lIns="91440" tIns="45720" rIns="91440" bIns="45720" rtlCol="0">
            <a:noAutofit/>
          </a:bodyPr>
          <a:lstStyle/>
          <a:p>
            <a:pPr marL="171450" marR="0" lvl="0" indent="0" algn="just" defTabSz="914400" rtl="0" eaLnBrk="1" fontAlgn="auto" latinLnBrk="0" hangingPunct="1">
              <a:lnSpc>
                <a:spcPct val="90000"/>
              </a:lnSpc>
              <a:spcBef>
                <a:spcPts val="0"/>
              </a:spcBef>
              <a:spcAft>
                <a:spcPts val="600"/>
              </a:spcAft>
              <a:buClrTx/>
              <a:buSzTx/>
              <a:buFontTx/>
              <a:buNone/>
              <a:tabLst/>
              <a:defRPr/>
            </a:pPr>
            <a:endPar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
        <p:nvSpPr>
          <p:cNvPr id="2" name="ZoneTexte 1">
            <a:extLst>
              <a:ext uri="{FF2B5EF4-FFF2-40B4-BE49-F238E27FC236}">
                <a16:creationId xmlns:a16="http://schemas.microsoft.com/office/drawing/2014/main" id="{E5CD4544-317D-4E96-BCF2-5549AC38C1E3}"/>
              </a:ext>
            </a:extLst>
          </p:cNvPr>
          <p:cNvSpPr txBox="1"/>
          <p:nvPr/>
        </p:nvSpPr>
        <p:spPr>
          <a:xfrm>
            <a:off x="448067" y="1348800"/>
            <a:ext cx="10771222" cy="4555093"/>
          </a:xfrm>
          <a:prstGeom prst="rect">
            <a:avLst/>
          </a:prstGeom>
          <a:noFill/>
        </p:spPr>
        <p:txBody>
          <a:bodyPr wrap="square" rtlCol="0">
            <a:spAutoFit/>
          </a:bodyPr>
          <a:lstStyle/>
          <a:p>
            <a:pPr algn="just"/>
            <a:endParaRPr lang="fr-FR" sz="1200" dirty="0">
              <a:solidFill>
                <a:prstClr val="black"/>
              </a:solidFill>
              <a:latin typeface="PT Sans" panose="020B0503020203020204" pitchFamily="34" charset="0"/>
            </a:endParaRPr>
          </a:p>
          <a:p>
            <a:pPr algn="just"/>
            <a:r>
              <a:rPr lang="fr-FR" sz="1200" dirty="0">
                <a:solidFill>
                  <a:prstClr val="black"/>
                </a:solidFill>
                <a:latin typeface="PT Sans" panose="020B0503020203020204" pitchFamily="34" charset="0"/>
              </a:rPr>
              <a:t>Par un </a:t>
            </a:r>
            <a:r>
              <a:rPr lang="fr-FR" sz="1200" b="1" dirty="0">
                <a:solidFill>
                  <a:prstClr val="black"/>
                </a:solidFill>
                <a:latin typeface="PT Sans" panose="020B0503020203020204" pitchFamily="34" charset="0"/>
              </a:rPr>
              <a:t>arrêt du 13 janvier 2022</a:t>
            </a:r>
            <a:r>
              <a:rPr lang="fr-FR" sz="1200" dirty="0">
                <a:solidFill>
                  <a:prstClr val="black"/>
                </a:solidFill>
                <a:latin typeface="PT Sans" panose="020B0503020203020204" pitchFamily="34" charset="0"/>
              </a:rPr>
              <a:t>, la Cour de cassation a considéré qu’un appel formé par une déclaration d’appel qui ne contient pas, dans le fichier XML lui-même, l’énoncé des chefs du jugement expressément critiqués jusqu’à hauteur de 4 080 caractères, éventuellement complété par un fichier PDF, ne produit aucun effet dévolutif. Cependant, en cas d’empêchement d’ordre technique, l’appelant peut compléter la déclaration d’appel par un document faisant corps avec elle et auquel elle doit renvoyer (</a:t>
            </a:r>
            <a:r>
              <a:rPr lang="fr-FR" sz="1200" i="1" dirty="0">
                <a:solidFill>
                  <a:prstClr val="black"/>
                </a:solidFill>
                <a:latin typeface="PT Sans" panose="020B0503020203020204" pitchFamily="34" charset="0"/>
              </a:rPr>
              <a:t>Cass. 2</a:t>
            </a:r>
            <a:r>
              <a:rPr lang="fr-FR" sz="1200" i="1" baseline="30000" dirty="0">
                <a:solidFill>
                  <a:prstClr val="black"/>
                </a:solidFill>
                <a:latin typeface="PT Sans" panose="020B0503020203020204" pitchFamily="34" charset="0"/>
              </a:rPr>
              <a:t>ème</a:t>
            </a:r>
            <a:r>
              <a:rPr lang="fr-FR" sz="1200" i="1" dirty="0">
                <a:solidFill>
                  <a:prstClr val="black"/>
                </a:solidFill>
                <a:latin typeface="PT Sans" panose="020B0503020203020204" pitchFamily="34" charset="0"/>
              </a:rPr>
              <a:t> Civ. 13 janvier 2022, n°20-17.516)</a:t>
            </a:r>
          </a:p>
          <a:p>
            <a:pPr algn="just"/>
            <a:endParaRPr lang="fr-FR" sz="1200" b="1" dirty="0">
              <a:solidFill>
                <a:prstClr val="black"/>
              </a:solidFill>
              <a:latin typeface="PT Sans" panose="020B0503020203020204" pitchFamily="34" charset="0"/>
              <a:sym typeface="Wingdings 3" panose="05040102010807070707" pitchFamily="18" charset="2"/>
            </a:endParaRPr>
          </a:p>
          <a:p>
            <a:pPr algn="just"/>
            <a:r>
              <a:rPr lang="fr-FR" sz="1400" b="1" dirty="0">
                <a:solidFill>
                  <a:srgbClr val="C00000"/>
                </a:solidFill>
                <a:latin typeface="PT Sans" panose="020B0503020203020204" pitchFamily="34" charset="0"/>
                <a:sym typeface="Wingdings 3" panose="05040102010807070707" pitchFamily="18" charset="2"/>
              </a:rPr>
              <a:t>Une réforme est intervenue :</a:t>
            </a:r>
          </a:p>
          <a:p>
            <a:pPr algn="just"/>
            <a:endParaRPr lang="fr-FR" sz="1200" dirty="0">
              <a:solidFill>
                <a:prstClr val="black"/>
              </a:solidFill>
              <a:latin typeface="PT Sans" panose="020B0503020203020204" pitchFamily="34" charset="0"/>
            </a:endParaRPr>
          </a:p>
          <a:p>
            <a:pPr marL="742950" lvl="1" indent="-285750" algn="just">
              <a:buFont typeface="Wingdings" panose="05000000000000000000" pitchFamily="2" charset="2"/>
              <a:buChar char="F"/>
            </a:pPr>
            <a:r>
              <a:rPr lang="fr-FR" sz="1200" dirty="0">
                <a:solidFill>
                  <a:prstClr val="black"/>
                </a:solidFill>
                <a:latin typeface="PT Sans" panose="020B0503020203020204" pitchFamily="34" charset="0"/>
              </a:rPr>
              <a:t>Le </a:t>
            </a:r>
            <a:r>
              <a:rPr lang="fr-FR" sz="1200" dirty="0">
                <a:solidFill>
                  <a:srgbClr val="C00000"/>
                </a:solidFill>
                <a:latin typeface="PT Sans" panose="020B0503020203020204" pitchFamily="34" charset="0"/>
              </a:rPr>
              <a:t>décret du 25 février 2022 </a:t>
            </a:r>
            <a:r>
              <a:rPr lang="fr-FR" sz="1200" dirty="0">
                <a:solidFill>
                  <a:prstClr val="black"/>
                </a:solidFill>
                <a:latin typeface="PT Sans" panose="020B0503020203020204" pitchFamily="34" charset="0"/>
              </a:rPr>
              <a:t>introduit à </a:t>
            </a:r>
            <a:r>
              <a:rPr lang="fr-FR" sz="1200" dirty="0">
                <a:solidFill>
                  <a:srgbClr val="C00000"/>
                </a:solidFill>
                <a:latin typeface="PT Sans" panose="020B0503020203020204" pitchFamily="34" charset="0"/>
              </a:rPr>
              <a:t>l’article 901 du code de procédure civile</a:t>
            </a:r>
            <a:r>
              <a:rPr lang="fr-FR" sz="1200" dirty="0">
                <a:solidFill>
                  <a:prstClr val="black"/>
                </a:solidFill>
                <a:latin typeface="PT Sans" panose="020B0503020203020204" pitchFamily="34" charset="0"/>
              </a:rPr>
              <a:t> la possibilité de </a:t>
            </a:r>
            <a:r>
              <a:rPr lang="fr-FR" sz="1200" b="1" u="sng" dirty="0">
                <a:solidFill>
                  <a:prstClr val="black"/>
                </a:solidFill>
                <a:latin typeface="PT Sans" panose="020B0503020203020204" pitchFamily="34" charset="0"/>
              </a:rPr>
              <a:t>joindre une annexe </a:t>
            </a:r>
            <a:r>
              <a:rPr lang="fr-FR" sz="1200" dirty="0">
                <a:solidFill>
                  <a:prstClr val="black"/>
                </a:solidFill>
                <a:latin typeface="PT Sans" panose="020B0503020203020204" pitchFamily="34" charset="0"/>
              </a:rPr>
              <a:t>à la déclaration d’appel . </a:t>
            </a:r>
          </a:p>
          <a:p>
            <a:pPr algn="just"/>
            <a:endParaRPr lang="fr-FR" sz="1200" dirty="0">
              <a:solidFill>
                <a:prstClr val="black"/>
              </a:solidFill>
              <a:latin typeface="PT Sans" panose="020B0503020203020204" pitchFamily="34" charset="0"/>
            </a:endParaRPr>
          </a:p>
          <a:p>
            <a:pPr marL="742950" lvl="1" indent="-285750" algn="just">
              <a:buFont typeface="Wingdings" panose="05000000000000000000" pitchFamily="2" charset="2"/>
              <a:buChar char="F"/>
            </a:pPr>
            <a:r>
              <a:rPr kumimoji="0" lang="fr-FR" sz="1200" b="0"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L’arrêté du 25 février 2022</a:t>
            </a:r>
            <a:r>
              <a:rPr kumimoji="0" lang="fr-FR" sz="1200" b="0" i="0" u="none" strike="noStrike" kern="1200" cap="none" spc="0" normalizeH="0" baseline="0" noProof="0" dirty="0">
                <a:ln>
                  <a:noFill/>
                </a:ln>
                <a:effectLst/>
                <a:uLnTx/>
                <a:uFillTx/>
                <a:latin typeface="PT Sans" panose="020B0503020203020204" pitchFamily="34" charset="0"/>
                <a:ea typeface="+mn-ea"/>
                <a:cs typeface="+mn-cs"/>
              </a:rPr>
              <a:t>, pris en application du décret du même jour, modifie l’arrêté du 20 mai 2020 relatif </a:t>
            </a:r>
            <a:r>
              <a:rPr lang="fr-FR" sz="1200" dirty="0">
                <a:latin typeface="PT Sans" panose="020B0503020203020204" pitchFamily="34" charset="0"/>
              </a:rPr>
              <a:t>à la communication par voie électronique en matière civile devant les cours d'appel : </a:t>
            </a:r>
          </a:p>
          <a:p>
            <a:pPr algn="just"/>
            <a:endParaRPr lang="fr-FR" sz="1200" dirty="0">
              <a:latin typeface="PT Sans" panose="020B0503020203020204" pitchFamily="34" charset="0"/>
            </a:endParaRPr>
          </a:p>
          <a:p>
            <a:pPr marL="742950" lvl="1" indent="-285750" algn="just">
              <a:buFontTx/>
              <a:buChar char="-"/>
            </a:pPr>
            <a:r>
              <a:rPr lang="fr-FR" sz="1200" u="sng" dirty="0">
                <a:latin typeface="PT Sans" panose="020B0503020203020204" pitchFamily="34" charset="0"/>
              </a:rPr>
              <a:t>Article 3 </a:t>
            </a:r>
            <a:r>
              <a:rPr lang="fr-FR" sz="1200" dirty="0">
                <a:latin typeface="PT Sans" panose="020B0503020203020204" pitchFamily="34" charset="0"/>
              </a:rPr>
              <a:t>: Le message de données relatif à l’envoi d’un acte de procédure remis par la voie électronique est constitué d’un </a:t>
            </a:r>
            <a:r>
              <a:rPr lang="fr-FR" sz="1200" b="1" dirty="0">
                <a:latin typeface="PT Sans" panose="020B0503020203020204" pitchFamily="34" charset="0"/>
              </a:rPr>
              <a:t>fichier au format XML </a:t>
            </a:r>
            <a:r>
              <a:rPr lang="fr-FR" sz="1200" dirty="0">
                <a:latin typeface="PT Sans" panose="020B0503020203020204" pitchFamily="34" charset="0"/>
              </a:rPr>
              <a:t>destiné à faire l’objet d’un traitement automatique par une application informatique du destinataire </a:t>
            </a:r>
            <a:r>
              <a:rPr lang="fr-FR" sz="1200" dirty="0">
                <a:latin typeface="PT Sans" panose="020B0503020203020204" pitchFamily="34" charset="0"/>
                <a:sym typeface="Wingdings 3" panose="05040102010807070707" pitchFamily="18" charset="2"/>
              </a:rPr>
              <a:t> </a:t>
            </a:r>
            <a:r>
              <a:rPr lang="fr-FR" sz="1200" dirty="0">
                <a:latin typeface="PT Sans" panose="020B0503020203020204" pitchFamily="34" charset="0"/>
              </a:rPr>
              <a:t>Lorsque ce fichier est une </a:t>
            </a:r>
            <a:r>
              <a:rPr lang="fr-FR" sz="1200" b="1" dirty="0">
                <a:latin typeface="PT Sans" panose="020B0503020203020204" pitchFamily="34" charset="0"/>
              </a:rPr>
              <a:t>déclaration d’appel</a:t>
            </a:r>
            <a:r>
              <a:rPr lang="fr-FR" sz="1200" dirty="0">
                <a:latin typeface="PT Sans" panose="020B0503020203020204" pitchFamily="34" charset="0"/>
              </a:rPr>
              <a:t>, il comprend obligatoirement les </a:t>
            </a:r>
            <a:r>
              <a:rPr lang="fr-FR" sz="1200" b="1" dirty="0">
                <a:latin typeface="PT Sans" panose="020B0503020203020204" pitchFamily="34" charset="0"/>
              </a:rPr>
              <a:t>mentions des alinéas 1 à 4 de l’article 901 du code de procédure civile.</a:t>
            </a:r>
            <a:r>
              <a:rPr lang="fr-FR" sz="1200" dirty="0">
                <a:latin typeface="PT Sans" panose="020B0503020203020204" pitchFamily="34" charset="0"/>
              </a:rPr>
              <a:t> En cas de contradiction, ces mentions prévalent sur celles mentionnées dans le document transmis au format PDF visé à </a:t>
            </a:r>
            <a:r>
              <a:rPr lang="fr-FR" sz="1200" u="sng" dirty="0">
                <a:latin typeface="PT Sans" panose="020B0503020203020204" pitchFamily="34" charset="0"/>
              </a:rPr>
              <a:t>l’article 4</a:t>
            </a:r>
            <a:r>
              <a:rPr lang="fr-FR" sz="1200" dirty="0">
                <a:latin typeface="PT Sans" panose="020B0503020203020204" pitchFamily="34" charset="0"/>
              </a:rPr>
              <a:t> </a:t>
            </a:r>
          </a:p>
          <a:p>
            <a:pPr lvl="1" algn="just"/>
            <a:endParaRPr lang="fr-FR" sz="1200" dirty="0">
              <a:latin typeface="PT Sans" panose="020B0503020203020204" pitchFamily="34" charset="0"/>
            </a:endParaRPr>
          </a:p>
          <a:p>
            <a:pPr marL="742950" lvl="1" indent="-285750" algn="just">
              <a:buFontTx/>
              <a:buChar char="-"/>
            </a:pPr>
            <a:r>
              <a:rPr lang="fr-FR" sz="1200" u="sng" dirty="0">
                <a:latin typeface="PT Sans" panose="020B0503020203020204" pitchFamily="34" charset="0"/>
              </a:rPr>
              <a:t>Article 4 </a:t>
            </a:r>
            <a:r>
              <a:rPr lang="fr-FR" sz="1200" dirty="0">
                <a:latin typeface="PT Sans" panose="020B0503020203020204" pitchFamily="34" charset="0"/>
              </a:rPr>
              <a:t>: Lorsqu’un document doit être joint à l’acte, ledit acte renvoie expressément à ce document. Ce document est communiqué sous la forme d’un fichier séparé au format XML contenant l’acte sous forme de message de données visé à l’article 3 </a:t>
            </a:r>
          </a:p>
          <a:p>
            <a:pPr lvl="1" algn="just"/>
            <a:endParaRPr lang="fr-FR" sz="1200" dirty="0">
              <a:latin typeface="PT Sans" panose="020B0503020203020204" pitchFamily="34" charset="0"/>
            </a:endParaRPr>
          </a:p>
          <a:p>
            <a:pPr lvl="1" algn="just"/>
            <a:endParaRPr lang="fr-FR" sz="1200" dirty="0">
              <a:latin typeface="PT Sans" panose="020B0503020203020204" pitchFamily="34" charset="0"/>
            </a:endParaRPr>
          </a:p>
          <a:p>
            <a:pPr lvl="1" algn="just"/>
            <a:endParaRPr lang="fr-FR" sz="1200" dirty="0">
              <a:latin typeface="PT Sans" panose="020B0503020203020204" pitchFamily="34" charset="0"/>
            </a:endParaRPr>
          </a:p>
          <a:p>
            <a:pPr lvl="1" algn="just"/>
            <a:endParaRPr lang="fr-FR" sz="1200" dirty="0">
              <a:latin typeface="PT Sans" panose="020B0503020203020204" pitchFamily="34" charset="0"/>
            </a:endParaRPr>
          </a:p>
        </p:txBody>
      </p:sp>
      <p:sp>
        <p:nvSpPr>
          <p:cNvPr id="3" name="ZoneTexte 2">
            <a:extLst>
              <a:ext uri="{FF2B5EF4-FFF2-40B4-BE49-F238E27FC236}">
                <a16:creationId xmlns:a16="http://schemas.microsoft.com/office/drawing/2014/main" id="{54CEF738-A1DD-4048-BABC-2722EDD9A6BE}"/>
              </a:ext>
            </a:extLst>
          </p:cNvPr>
          <p:cNvSpPr txBox="1"/>
          <p:nvPr/>
        </p:nvSpPr>
        <p:spPr>
          <a:xfrm>
            <a:off x="1975934" y="5194788"/>
            <a:ext cx="8240131" cy="1015663"/>
          </a:xfrm>
          <a:prstGeom prst="rect">
            <a:avLst/>
          </a:prstGeom>
          <a:noFill/>
        </p:spPr>
        <p:txBody>
          <a:bodyPr wrap="square" rtlCol="0">
            <a:spAutoFit/>
          </a:bodyPr>
          <a:lstStyle/>
          <a:p>
            <a:pPr marL="285750" indent="-285750" algn="just">
              <a:buFont typeface="Wingdings 3" panose="05040102010807070707" pitchFamily="18" charset="2"/>
              <a:buChar char="a"/>
            </a:pPr>
            <a:r>
              <a:rPr lang="fr-FR" sz="1200" b="1" dirty="0">
                <a:solidFill>
                  <a:srgbClr val="C00000"/>
                </a:solidFill>
                <a:latin typeface="PT Sans" panose="020B0503020203020204" pitchFamily="34" charset="0"/>
                <a:sym typeface="Wingdings 3" panose="05040102010807070707" pitchFamily="18" charset="2"/>
              </a:rPr>
              <a:t>Le document au format XML prévaut sur l’annexe à la déclaration d’appel en cas de contradiction </a:t>
            </a:r>
          </a:p>
          <a:p>
            <a:pPr algn="just"/>
            <a:endParaRPr lang="fr-FR" sz="1200" b="1" dirty="0">
              <a:solidFill>
                <a:srgbClr val="C00000"/>
              </a:solidFill>
              <a:latin typeface="PT Sans" panose="020B0503020203020204" pitchFamily="34" charset="0"/>
              <a:sym typeface="Wingdings 3" panose="05040102010807070707" pitchFamily="18" charset="2"/>
            </a:endParaRPr>
          </a:p>
          <a:p>
            <a:pPr marL="285750" indent="-285750" algn="just">
              <a:buFont typeface="Wingdings 3" panose="05040102010807070707" pitchFamily="18" charset="2"/>
              <a:buChar char="a"/>
            </a:pPr>
            <a:r>
              <a:rPr lang="fr-FR" sz="1200" b="1" dirty="0">
                <a:solidFill>
                  <a:srgbClr val="C00000"/>
                </a:solidFill>
                <a:latin typeface="PT Sans" panose="020B0503020203020204" pitchFamily="34" charset="0"/>
                <a:sym typeface="Wingdings 3" panose="05040102010807070707" pitchFamily="18" charset="2"/>
              </a:rPr>
              <a:t>la déclaration d’appel renvoie expressément à l’annexe contenant la liste des chefs du jugement critiqués - </a:t>
            </a:r>
            <a:r>
              <a:rPr lang="fr-FR" sz="1200" b="1" i="1" dirty="0">
                <a:solidFill>
                  <a:srgbClr val="C00000"/>
                </a:solidFill>
                <a:latin typeface="PT Sans" panose="020B0503020203020204" pitchFamily="34" charset="0"/>
                <a:sym typeface="Wingdings 3" panose="05040102010807070707" pitchFamily="18" charset="2"/>
              </a:rPr>
              <a:t>lorsque les 4080 caractères sont atteints/ou difficulté technique, uniquement ?</a:t>
            </a:r>
          </a:p>
          <a:p>
            <a:pPr algn="just"/>
            <a:r>
              <a:rPr lang="fr-FR" sz="1200" b="1" dirty="0">
                <a:solidFill>
                  <a:srgbClr val="C00000"/>
                </a:solidFill>
                <a:latin typeface="PT Sans" panose="020B0503020203020204" pitchFamily="34" charset="0"/>
                <a:sym typeface="Wingdings 3" panose="05040102010807070707" pitchFamily="18" charset="2"/>
              </a:rPr>
              <a:t> </a:t>
            </a:r>
            <a:endParaRPr lang="fr-FR" sz="1200" b="1" dirty="0">
              <a:solidFill>
                <a:srgbClr val="C00000"/>
              </a:solidFill>
              <a:latin typeface="PT Sans" panose="020B0503020203020204" pitchFamily="34" charset="0"/>
            </a:endParaRPr>
          </a:p>
        </p:txBody>
      </p:sp>
      <p:pic>
        <p:nvPicPr>
          <p:cNvPr id="6" name="Graphique 5" descr="Avertissement contour">
            <a:extLst>
              <a:ext uri="{FF2B5EF4-FFF2-40B4-BE49-F238E27FC236}">
                <a16:creationId xmlns:a16="http://schemas.microsoft.com/office/drawing/2014/main" id="{95292B34-70A5-4146-B3E5-595FCC864A09}"/>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20905367">
            <a:off x="1276170" y="5379121"/>
            <a:ext cx="585154" cy="585154"/>
          </a:xfrm>
          <a:prstGeom prst="rect">
            <a:avLst/>
          </a:prstGeom>
        </p:spPr>
      </p:pic>
      <p:pic>
        <p:nvPicPr>
          <p:cNvPr id="18" name="Image 17" descr="Capture d’écran 2018-02-05 à 18.27.55.png">
            <a:extLst>
              <a:ext uri="{FF2B5EF4-FFF2-40B4-BE49-F238E27FC236}">
                <a16:creationId xmlns:a16="http://schemas.microsoft.com/office/drawing/2014/main" id="{B69EADB6-F10D-4C9D-B9B7-2D58C6532FD1}"/>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075646" y="6167758"/>
            <a:ext cx="629210" cy="617289"/>
          </a:xfrm>
          <a:prstGeom prst="rect">
            <a:avLst/>
          </a:prstGeom>
        </p:spPr>
      </p:pic>
    </p:spTree>
    <p:extLst>
      <p:ext uri="{BB962C8B-B14F-4D97-AF65-F5344CB8AC3E}">
        <p14:creationId xmlns:p14="http://schemas.microsoft.com/office/powerpoint/2010/main" val="125697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9569064"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4400" b="1">
                <a:solidFill>
                  <a:srgbClr val="C00000"/>
                </a:solidFill>
                <a:latin typeface="Corbel" panose="020B0503020204020204" pitchFamily="34" charset="0"/>
              </a:rPr>
              <a:t>4</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L’article 700 du code de procédure civile</a:t>
            </a:r>
          </a:p>
        </p:txBody>
      </p:sp>
      <p:sp>
        <p:nvSpPr>
          <p:cNvPr id="17" name="ZoneTexte 16">
            <a:extLst>
              <a:ext uri="{FF2B5EF4-FFF2-40B4-BE49-F238E27FC236}">
                <a16:creationId xmlns:a16="http://schemas.microsoft.com/office/drawing/2014/main" id="{0D2832C8-2BE9-4BDE-8D11-424497A2C0EB}"/>
              </a:ext>
            </a:extLst>
          </p:cNvPr>
          <p:cNvSpPr txBox="1"/>
          <p:nvPr/>
        </p:nvSpPr>
        <p:spPr>
          <a:xfrm>
            <a:off x="670705" y="1385818"/>
            <a:ext cx="10445379" cy="3783571"/>
          </a:xfrm>
          <a:prstGeom prst="rect">
            <a:avLst/>
          </a:prstGeom>
        </p:spPr>
        <p:txBody>
          <a:bodyPr vert="horz" lIns="91440" tIns="45720" rIns="91440" bIns="45720" rtlCol="0">
            <a:noAutofit/>
          </a:bodyPr>
          <a:lstStyle/>
          <a:p>
            <a:pPr marL="171450" marR="0" lvl="0" indent="0" algn="just" defTabSz="914400" rtl="0" eaLnBrk="1" fontAlgn="auto" latinLnBrk="0" hangingPunct="1">
              <a:lnSpc>
                <a:spcPct val="90000"/>
              </a:lnSpc>
              <a:spcBef>
                <a:spcPts val="0"/>
              </a:spcBef>
              <a:spcAft>
                <a:spcPts val="600"/>
              </a:spcAft>
              <a:buClrTx/>
              <a:buSzTx/>
              <a:buFontTx/>
              <a:buNone/>
              <a:tabLst/>
              <a:defRPr/>
            </a:pPr>
            <a:endParaRPr kumimoji="0" lang="fr-FR" sz="11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
        <p:nvSpPr>
          <p:cNvPr id="5" name="ZoneTexte 4">
            <a:extLst>
              <a:ext uri="{FF2B5EF4-FFF2-40B4-BE49-F238E27FC236}">
                <a16:creationId xmlns:a16="http://schemas.microsoft.com/office/drawing/2014/main" id="{61F68621-0423-4C6F-AE2E-4BF3BB7BA1A1}"/>
              </a:ext>
            </a:extLst>
          </p:cNvPr>
          <p:cNvSpPr txBox="1"/>
          <p:nvPr/>
        </p:nvSpPr>
        <p:spPr>
          <a:xfrm>
            <a:off x="1006772" y="2258137"/>
            <a:ext cx="10109312" cy="2308324"/>
          </a:xfrm>
          <a:prstGeom prst="rect">
            <a:avLst/>
          </a:prstGeom>
          <a:noFill/>
        </p:spPr>
        <p:txBody>
          <a:bodyPr wrap="square" rtlCol="0">
            <a:spAutoFit/>
          </a:bodyPr>
          <a:lstStyle/>
          <a:p>
            <a:pPr algn="just"/>
            <a:r>
              <a:rPr lang="fr-FR" b="1">
                <a:solidFill>
                  <a:srgbClr val="C00000"/>
                </a:solidFill>
                <a:latin typeface="PT Sans" panose="020B0503020203020204" pitchFamily="34" charset="0"/>
              </a:rPr>
              <a:t>L’article 700 du code de procédure civile </a:t>
            </a:r>
            <a:r>
              <a:rPr lang="fr-FR">
                <a:latin typeface="PT Sans" panose="020B0503020203020204" pitchFamily="34" charset="0"/>
              </a:rPr>
              <a:t>a été modifié par le décret du février 2022 et prévoit désormais que : </a:t>
            </a:r>
          </a:p>
          <a:p>
            <a:pPr algn="just"/>
            <a:endParaRPr lang="fr-FR">
              <a:latin typeface="PT Sans" panose="020B0503020203020204" pitchFamily="34" charset="0"/>
            </a:endParaRPr>
          </a:p>
          <a:p>
            <a:pPr marL="285750" indent="-285750" algn="just">
              <a:buFontTx/>
              <a:buChar char="-"/>
            </a:pPr>
            <a:r>
              <a:rPr lang="fr-FR" sz="1800" b="1">
                <a:latin typeface="PT Sans" panose="020B0503020203020204" pitchFamily="34" charset="0"/>
              </a:rPr>
              <a:t>Les parties peuvent produire les justificatifs des sommes qu’elles demandent</a:t>
            </a:r>
            <a:endParaRPr lang="fr-FR" sz="1800">
              <a:latin typeface="PT Sans" panose="020B0503020203020204" pitchFamily="34" charset="0"/>
            </a:endParaRPr>
          </a:p>
          <a:p>
            <a:pPr algn="just"/>
            <a:endParaRPr lang="fr-FR" sz="1800">
              <a:latin typeface="PT Sans" panose="020B0503020203020204" pitchFamily="34" charset="0"/>
            </a:endParaRPr>
          </a:p>
          <a:p>
            <a:pPr marL="285750" indent="-285750" algn="just">
              <a:buFontTx/>
              <a:buChar char="-"/>
            </a:pPr>
            <a:r>
              <a:rPr lang="fr-FR">
                <a:latin typeface="PT Sans" panose="020B0503020203020204" pitchFamily="34" charset="0"/>
              </a:rPr>
              <a:t>La somme allouée ne peut être inférieure à la part contributive de l’Etat majorée de 50%. </a:t>
            </a:r>
            <a:endParaRPr lang="fr-FR" sz="1800"/>
          </a:p>
          <a:p>
            <a:pPr algn="just"/>
            <a:r>
              <a:rPr lang="fr-FR">
                <a:latin typeface="PT Sans" panose="020B0503020203020204" pitchFamily="34" charset="0"/>
              </a:rPr>
              <a:t> </a:t>
            </a:r>
          </a:p>
          <a:p>
            <a:pPr algn="just"/>
            <a:endParaRPr lang="fr-FR">
              <a:latin typeface="PT Sans" panose="020B0503020203020204" pitchFamily="34" charset="0"/>
            </a:endParaRPr>
          </a:p>
        </p:txBody>
      </p:sp>
      <p:pic>
        <p:nvPicPr>
          <p:cNvPr id="14" name="Image 13" descr="Capture d’écran 2018-02-05 à 18.27.55.png">
            <a:extLst>
              <a:ext uri="{FF2B5EF4-FFF2-40B4-BE49-F238E27FC236}">
                <a16:creationId xmlns:a16="http://schemas.microsoft.com/office/drawing/2014/main" id="{09095BBA-067B-4BFD-8438-CA4CB7E95F4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250086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0DC41-466B-42C8-A142-51DDF96E1F90}"/>
              </a:ext>
            </a:extLst>
          </p:cNvPr>
          <p:cNvSpPr>
            <a:spLocks noGrp="1"/>
          </p:cNvSpPr>
          <p:nvPr>
            <p:ph type="title"/>
          </p:nvPr>
        </p:nvSpPr>
        <p:spPr>
          <a:xfrm>
            <a:off x="303609" y="1206956"/>
            <a:ext cx="4463066" cy="1079045"/>
          </a:xfrm>
        </p:spPr>
        <p:txBody>
          <a:bodyPr anchor="ctr">
            <a:normAutofit fontScale="90000"/>
          </a:bodyPr>
          <a:lstStyle/>
          <a:p>
            <a:pPr algn="ctr">
              <a:spcAft>
                <a:spcPts val="600"/>
              </a:spcAft>
            </a:pPr>
            <a:br>
              <a:rPr lang="fr-FR" sz="3700" b="1" kern="1200">
                <a:latin typeface="PT Sans" panose="020B0503020203020204" pitchFamily="34" charset="0"/>
              </a:rPr>
            </a:br>
            <a:r>
              <a:rPr lang="fr-FR" b="1" kern="1200">
                <a:latin typeface="PT Sans" panose="020B0503020203020204" pitchFamily="34" charset="0"/>
              </a:rPr>
              <a:t>DEUXIEME PARTIE </a:t>
            </a:r>
            <a:r>
              <a:rPr lang="fr-FR" sz="4000" b="1" kern="1200">
                <a:latin typeface="PT Sans" panose="020B0503020203020204" pitchFamily="34" charset="0"/>
              </a:rPr>
              <a:t>: </a:t>
            </a:r>
            <a:br>
              <a:rPr lang="fr-FR" sz="3700">
                <a:latin typeface="PT Sans" panose="020B0503020203020204" pitchFamily="34" charset="0"/>
              </a:rPr>
            </a:br>
            <a:endParaRPr lang="fr-FR" sz="3700">
              <a:latin typeface="PT Sans" panose="020B0503020203020204" pitchFamily="34" charset="0"/>
            </a:endParaRPr>
          </a:p>
        </p:txBody>
      </p:sp>
      <p:sp>
        <p:nvSpPr>
          <p:cNvPr id="24"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Espace réservé du contenu 2">
            <a:extLst>
              <a:ext uri="{FF2B5EF4-FFF2-40B4-BE49-F238E27FC236}">
                <a16:creationId xmlns:a16="http://schemas.microsoft.com/office/drawing/2014/main" id="{74B1A1A5-6ED6-4200-9231-7C9B0E6BC156}"/>
              </a:ext>
            </a:extLst>
          </p:cNvPr>
          <p:cNvSpPr>
            <a:spLocks noGrp="1"/>
          </p:cNvSpPr>
          <p:nvPr>
            <p:ph idx="1"/>
          </p:nvPr>
        </p:nvSpPr>
        <p:spPr>
          <a:xfrm>
            <a:off x="5609006" y="1091121"/>
            <a:ext cx="6279385" cy="4471416"/>
          </a:xfrm>
        </p:spPr>
        <p:txBody>
          <a:bodyPr anchor="ctr">
            <a:normAutofit fontScale="92500" lnSpcReduction="20000"/>
          </a:bodyPr>
          <a:lstStyle/>
          <a:p>
            <a:pPr marL="571500" indent="-571500">
              <a:buFont typeface="+mj-lt"/>
              <a:buAutoNum type="arabicPeriod"/>
            </a:pPr>
            <a:r>
              <a:rPr lang="fr-FR" sz="2400" b="1" dirty="0">
                <a:solidFill>
                  <a:srgbClr val="C00000"/>
                </a:solidFill>
                <a:latin typeface="PT Sans" panose="020B0503020203020204" pitchFamily="34" charset="0"/>
              </a:rPr>
              <a:t>Arrêts récents relatifs à l’impartialité des juges</a:t>
            </a:r>
          </a:p>
          <a:p>
            <a:pPr marL="571500" indent="-571500">
              <a:buAutoNum type="arabicPeriod"/>
            </a:pPr>
            <a:r>
              <a:rPr lang="fr-FR" sz="2400" b="1" dirty="0">
                <a:solidFill>
                  <a:srgbClr val="C00000"/>
                </a:solidFill>
                <a:latin typeface="PT Sans" panose="020B0503020203020204" pitchFamily="34" charset="0"/>
              </a:rPr>
              <a:t>Les règles générales de procédure civile</a:t>
            </a:r>
          </a:p>
          <a:p>
            <a:pPr marL="571500" indent="-571500">
              <a:buAutoNum type="arabicPeriod"/>
            </a:pPr>
            <a:r>
              <a:rPr lang="fr-FR" sz="2400" b="1" dirty="0">
                <a:solidFill>
                  <a:srgbClr val="C00000"/>
                </a:solidFill>
                <a:latin typeface="PT Sans" panose="020B0503020203020204" pitchFamily="34" charset="0"/>
              </a:rPr>
              <a:t>Les règles relatives à la péremption</a:t>
            </a:r>
          </a:p>
          <a:p>
            <a:pPr marL="571500" indent="-571500">
              <a:buAutoNum type="arabicPeriod"/>
            </a:pPr>
            <a:r>
              <a:rPr lang="fr-FR" sz="2400" b="1" dirty="0">
                <a:solidFill>
                  <a:srgbClr val="C00000"/>
                </a:solidFill>
                <a:latin typeface="PT Sans" panose="020B0503020203020204" pitchFamily="34" charset="0"/>
              </a:rPr>
              <a:t>La déclaration d’appel </a:t>
            </a:r>
          </a:p>
          <a:p>
            <a:pPr marL="571500" indent="-571500">
              <a:buFont typeface="Arial" panose="020B0604020202020204" pitchFamily="34" charset="0"/>
              <a:buAutoNum type="arabicPeriod"/>
            </a:pPr>
            <a:r>
              <a:rPr lang="fr-FR" sz="2400" b="1" dirty="0">
                <a:solidFill>
                  <a:srgbClr val="C00000"/>
                </a:solidFill>
                <a:latin typeface="PT Sans" panose="020B0503020203020204" pitchFamily="34" charset="0"/>
              </a:rPr>
              <a:t>Le dispositif des conclusions – règles générales</a:t>
            </a:r>
          </a:p>
          <a:p>
            <a:pPr marL="571500" indent="-571500">
              <a:buAutoNum type="arabicPeriod"/>
            </a:pPr>
            <a:r>
              <a:rPr lang="fr-FR" sz="2400" b="1" dirty="0">
                <a:solidFill>
                  <a:srgbClr val="C00000"/>
                </a:solidFill>
                <a:latin typeface="PT Sans" panose="020B0503020203020204" pitchFamily="34" charset="0"/>
              </a:rPr>
              <a:t>Le dispositif des conclusions d’appel</a:t>
            </a:r>
          </a:p>
          <a:p>
            <a:pPr marL="571500" indent="-571500">
              <a:buAutoNum type="arabicPeriod"/>
            </a:pPr>
            <a:r>
              <a:rPr lang="fr-FR" sz="2400" b="1" dirty="0">
                <a:solidFill>
                  <a:srgbClr val="C00000"/>
                </a:solidFill>
                <a:latin typeface="PT Sans" panose="020B0503020203020204" pitchFamily="34" charset="0"/>
              </a:rPr>
              <a:t>Les règles relatives à la procédure à bref délai</a:t>
            </a:r>
          </a:p>
          <a:p>
            <a:pPr marL="571500" indent="-571500">
              <a:buAutoNum type="arabicPeriod"/>
            </a:pPr>
            <a:r>
              <a:rPr lang="fr-FR" sz="2400" b="1" dirty="0">
                <a:solidFill>
                  <a:srgbClr val="C00000"/>
                </a:solidFill>
                <a:latin typeface="PT Sans" panose="020B0503020203020204" pitchFamily="34" charset="0"/>
              </a:rPr>
              <a:t>Les règles relatives à la procédure orale et à  la procédure sans audience </a:t>
            </a:r>
          </a:p>
          <a:p>
            <a:pPr marL="571500" indent="-571500">
              <a:buAutoNum type="arabicPeriod"/>
            </a:pPr>
            <a:r>
              <a:rPr lang="fr-FR" sz="2400" b="1" dirty="0">
                <a:solidFill>
                  <a:srgbClr val="C00000"/>
                </a:solidFill>
                <a:latin typeface="PT Sans" panose="020B0503020203020204" pitchFamily="34" charset="0"/>
              </a:rPr>
              <a:t>Les règles relatives à la procédure devant le juge de la mise en état / conseiller de la mise en état</a:t>
            </a:r>
          </a:p>
        </p:txBody>
      </p:sp>
      <p:sp>
        <p:nvSpPr>
          <p:cNvPr id="27" name="ZoneTexte 26">
            <a:extLst>
              <a:ext uri="{FF2B5EF4-FFF2-40B4-BE49-F238E27FC236}">
                <a16:creationId xmlns:a16="http://schemas.microsoft.com/office/drawing/2014/main" id="{B2393B77-87A3-4D81-B25D-10BEDDE339D4}"/>
              </a:ext>
            </a:extLst>
          </p:cNvPr>
          <p:cNvSpPr txBox="1"/>
          <p:nvPr/>
        </p:nvSpPr>
        <p:spPr>
          <a:xfrm>
            <a:off x="19397" y="2726563"/>
            <a:ext cx="474727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a:ln>
                  <a:noFill/>
                </a:ln>
                <a:solidFill>
                  <a:prstClr val="white"/>
                </a:solidFill>
                <a:effectLst/>
                <a:uLnTx/>
                <a:uFillTx/>
                <a:latin typeface="PT Sans" panose="020B0503020203020204" pitchFamily="34" charset="0"/>
                <a:ea typeface="+mn-ea"/>
                <a:cs typeface="+mn-cs"/>
              </a:rPr>
              <a:t>Les arrêts récents rendus en matière de procédure civile</a:t>
            </a:r>
            <a:endParaRPr kumimoji="0" lang="fr-FR"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numéro de diapositive 2">
            <a:extLst>
              <a:ext uri="{FF2B5EF4-FFF2-40B4-BE49-F238E27FC236}">
                <a16:creationId xmlns:a16="http://schemas.microsoft.com/office/drawing/2014/main" id="{F5CC0FFB-47BB-8A91-CD46-ADBE3EF732CF}"/>
              </a:ext>
            </a:extLst>
          </p:cNvPr>
          <p:cNvSpPr>
            <a:spLocks noGrp="1"/>
          </p:cNvSpPr>
          <p:nvPr>
            <p:ph type="sldNum" sz="quarter" idx="12"/>
          </p:nvPr>
        </p:nvSpPr>
        <p:spPr/>
        <p:txBody>
          <a:bodyPr/>
          <a:lstStyle/>
          <a:p>
            <a:fld id="{1C899CEA-E925-4DD2-B542-17A71DDB04E6}" type="slidenum">
              <a:rPr lang="fr-FR" smtClean="0"/>
              <a:t>26</a:t>
            </a:fld>
            <a:endParaRPr lang="fr-FR"/>
          </a:p>
        </p:txBody>
      </p:sp>
    </p:spTree>
    <p:extLst>
      <p:ext uri="{BB962C8B-B14F-4D97-AF65-F5344CB8AC3E}">
        <p14:creationId xmlns:p14="http://schemas.microsoft.com/office/powerpoint/2010/main" val="373983933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fontScale="90000"/>
          </a:bodyPr>
          <a:lstStyle/>
          <a:p>
            <a:pPr marL="742950" indent="-742950">
              <a:buFont typeface="+mj-lt"/>
              <a:buAutoNum type="arabicPeriod"/>
            </a:pPr>
            <a:r>
              <a:rPr lang="fr-FR" sz="4000" u="sng" dirty="0"/>
              <a:t>Arrêts récents relatifs à l’impartialité des juges  </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900642" y="1321553"/>
            <a:ext cx="11090660" cy="5001369"/>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1" i="0" u="sng" strike="noStrike" kern="1200" cap="none" spc="0" normalizeH="0" baseline="0" noProof="0" dirty="0">
                <a:ln>
                  <a:noFill/>
                </a:ln>
                <a:solidFill>
                  <a:srgbClr val="C00000"/>
                </a:solidFill>
                <a:effectLst/>
                <a:uLnTx/>
                <a:uFillTx/>
                <a:latin typeface="PT Sans" panose="020B0503020203020204" pitchFamily="34" charset="0"/>
                <a:ea typeface="+mn-ea"/>
                <a:cs typeface="+mn-cs"/>
              </a:rPr>
              <a:t>Rappels</a:t>
            </a: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 :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628650" lvl="1" indent="-171450" algn="just">
              <a:buFontTx/>
              <a:buChar char="-"/>
              <a:defRPr/>
            </a:pPr>
            <a:r>
              <a:rPr lang="fr-FR" sz="1100" dirty="0">
                <a:solidFill>
                  <a:prstClr val="black"/>
                </a:solidFill>
                <a:latin typeface="PT Sans" panose="020B0503020203020204" pitchFamily="34" charset="0"/>
              </a:rPr>
              <a:t>L’article 7-1 de l’ordonnance n°58-1270 du 22 décembre 1958 prévoit que « Les magistrats veillent à prévenir ou à faire cesser immédiatement les situations de conflit d’intérêts » </a:t>
            </a:r>
          </a:p>
          <a:p>
            <a:pPr marR="0" lvl="0" algn="just" defTabSz="914400" rtl="0" eaLnBrk="1" fontAlgn="auto" latinLnBrk="0" hangingPunct="1">
              <a:lnSpc>
                <a:spcPct val="100000"/>
              </a:lnSpc>
              <a:spcBef>
                <a:spcPts val="0"/>
              </a:spcBef>
              <a:spcAft>
                <a:spcPts val="0"/>
              </a:spcAft>
              <a:buClrTx/>
              <a:buSzTx/>
              <a:tabLst/>
              <a:defRPr/>
            </a:pPr>
            <a:endParaRPr lang="fr-FR" sz="1100" dirty="0">
              <a:solidFill>
                <a:prstClr val="black"/>
              </a:solidFill>
              <a:latin typeface="PT Sans" panose="020B0503020203020204" pitchFamily="34" charset="0"/>
            </a:endParaRPr>
          </a:p>
          <a:p>
            <a:pPr marL="628650" lvl="1" indent="-171450" algn="just">
              <a:buFontTx/>
              <a:buChar char="-"/>
              <a:defRPr/>
            </a:pPr>
            <a:r>
              <a:rPr lang="fr-FR" sz="1100" dirty="0">
                <a:solidFill>
                  <a:prstClr val="black"/>
                </a:solidFill>
                <a:latin typeface="PT Sans" panose="020B0503020203020204" pitchFamily="34" charset="0"/>
              </a:rPr>
              <a:t>L’article L 1421-2 du code du travail énonce que « Les conseillers prud’hommes exercent leur fonction en toute indépendance, impartialité, dignité, probité et se comportent de façon à exclure tout doute légitime à cet égard. Il s’abstiennent, notamment, de tout acte ou comportement public incompatible avec leurs fonctions ». </a:t>
            </a:r>
          </a:p>
          <a:p>
            <a:pPr lvl="1" algn="just">
              <a:defRPr/>
            </a:pPr>
            <a:endParaRPr lang="fr-FR" sz="1100" dirty="0">
              <a:solidFill>
                <a:prstClr val="black"/>
              </a:solidFill>
              <a:latin typeface="PT Sans" panose="020B0503020203020204" pitchFamily="34" charset="0"/>
            </a:endParaRPr>
          </a:p>
          <a:p>
            <a:pPr marL="628650" lvl="1" indent="-171450" algn="just">
              <a:buFontTx/>
              <a:buChar char="-"/>
              <a:defRPr/>
            </a:pP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L’alinéa</a:t>
            </a:r>
            <a:r>
              <a:rPr lang="fr-FR" sz="1100" dirty="0">
                <a:solidFill>
                  <a:prstClr val="black"/>
                </a:solidFill>
                <a:latin typeface="PT Sans" panose="020B0503020203020204" pitchFamily="34" charset="0"/>
              </a:rPr>
              <a:t> 1</a:t>
            </a:r>
            <a:r>
              <a:rPr lang="fr-FR" sz="1100" baseline="30000" dirty="0">
                <a:solidFill>
                  <a:prstClr val="black"/>
                </a:solidFill>
                <a:latin typeface="PT Sans" panose="020B0503020203020204" pitchFamily="34" charset="0"/>
              </a:rPr>
              <a:t>er</a:t>
            </a:r>
            <a:r>
              <a:rPr lang="fr-FR" sz="1100" dirty="0">
                <a:solidFill>
                  <a:prstClr val="black"/>
                </a:solidFill>
                <a:latin typeface="PT Sans" panose="020B0503020203020204" pitchFamily="34" charset="0"/>
              </a:rPr>
              <a:t> de l’article 6 de la CESDH prévoit le droit pour toute personne à ce que sa cause soit entendue par un tribunal impartial. </a:t>
            </a:r>
          </a:p>
          <a:p>
            <a:pPr lvl="1" algn="just">
              <a:defRPr/>
            </a:pPr>
            <a:endParaRPr lang="fr-FR" sz="1100" dirty="0">
              <a:solidFill>
                <a:prstClr val="black"/>
              </a:solidFill>
              <a:latin typeface="PT Sans" panose="020B0503020203020204" pitchFamily="34" charset="0"/>
            </a:endParaRPr>
          </a:p>
          <a:p>
            <a:pPr marL="628650" lvl="1" indent="-171450" algn="just">
              <a:buFontTx/>
              <a:buChar char="-"/>
              <a:defRPr/>
            </a:pP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L’impartialité objective prend en compte les apparence</a:t>
            </a:r>
            <a:r>
              <a:rPr lang="fr-FR" sz="1100" dirty="0">
                <a:solidFill>
                  <a:prstClr val="black"/>
                </a:solidFill>
                <a:latin typeface="PT Sans" panose="020B0503020203020204" pitchFamily="34" charset="0"/>
              </a:rPr>
              <a:t>s. </a:t>
            </a: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171450" indent="-171450" algn="just">
              <a:buFont typeface="Arial" panose="020B0604020202020204" pitchFamily="34" charset="0"/>
              <a:buChar char="•"/>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 Montpellier, 5 décembre 2018, n°18/0170 </a:t>
            </a:r>
          </a:p>
          <a:p>
            <a:pPr marL="171450" indent="-171450" algn="just">
              <a:buFont typeface="Arial" panose="020B0604020202020204" pitchFamily="34" charset="0"/>
              <a:buChar char="•"/>
              <a:defRPr/>
            </a:pPr>
            <a:endParaRPr lang="fr-FR" sz="1100" dirty="0">
              <a:latin typeface="PT Sans" panose="020B0503020203020204" pitchFamily="34" charset="0"/>
            </a:endParaRPr>
          </a:p>
          <a:p>
            <a:pPr algn="just">
              <a:defRPr/>
            </a:pPr>
            <a:r>
              <a:rPr lang="fr-FR" sz="1100" dirty="0">
                <a:latin typeface="PT Sans" panose="020B0503020203020204" pitchFamily="34" charset="0"/>
              </a:rPr>
              <a:t>Le fait que le conseiller prud’homal soit amené à </a:t>
            </a:r>
            <a:r>
              <a:rPr lang="fr-FR" sz="1100" b="1" dirty="0">
                <a:latin typeface="PT Sans" panose="020B0503020203020204" pitchFamily="34" charset="0"/>
              </a:rPr>
              <a:t>siéger dans le cadre d’un litige où son avocat personnel assiste l’une des parties</a:t>
            </a:r>
            <a:r>
              <a:rPr lang="fr-FR" sz="1100" dirty="0">
                <a:latin typeface="PT Sans" panose="020B0503020203020204" pitchFamily="34" charset="0"/>
              </a:rPr>
              <a:t>, alors qu’il a engagé avec ce même avocat plusieurs procédure qui sont concomitantes ou en cours, place le conseiller dans une situation objective de conflit d’intérêts. Cette situation est de nature à paraître influencer l’exercice impartial de sa fonction de conseiller et doit être récuser. </a:t>
            </a:r>
            <a:endParaRPr kumimoji="0" lang="fr-FR" sz="1100" i="0" u="none" strike="noStrike" kern="1200" cap="none" spc="0" normalizeH="0" baseline="0" noProof="0" dirty="0">
              <a:ln>
                <a:noFill/>
              </a:ln>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 Versailles, 13 avril 2022, n°22/01303 </a:t>
            </a: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1100" dirty="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solidFill>
                  <a:prstClr val="black"/>
                </a:solidFill>
                <a:latin typeface="PT Sans" panose="020B0503020203020204" pitchFamily="34" charset="0"/>
              </a:rPr>
              <a:t>Le fait qu’un </a:t>
            </a:r>
            <a:r>
              <a:rPr lang="fr-FR" sz="1100" b="1" dirty="0">
                <a:solidFill>
                  <a:prstClr val="black"/>
                </a:solidFill>
                <a:latin typeface="PT Sans" panose="020B0503020203020204" pitchFamily="34" charset="0"/>
              </a:rPr>
              <a:t>conseiller prud’homal, appartenant à une juridiction de petite taille</a:t>
            </a:r>
            <a:r>
              <a:rPr lang="fr-FR" sz="1100" dirty="0">
                <a:solidFill>
                  <a:prstClr val="black"/>
                </a:solidFill>
                <a:latin typeface="PT Sans" panose="020B0503020203020204" pitchFamily="34" charset="0"/>
              </a:rPr>
              <a:t>, soit défenseur syndical et contradicteur d’une société amenée à comparaître devant cette juridiction laisse peser sur cette juridiction un soupçon légitime de partialité. Il convient dès lors de désigner une autre juridiction du ressort de la Cour d’appel compétente.</a:t>
            </a:r>
          </a:p>
          <a:p>
            <a:pPr marR="0" lvl="0" algn="just" defTabSz="914400" rtl="0" eaLnBrk="1" fontAlgn="auto" latinLnBrk="0" hangingPunct="1">
              <a:lnSpc>
                <a:spcPct val="100000"/>
              </a:lnSpc>
              <a:spcBef>
                <a:spcPts val="0"/>
              </a:spcBef>
              <a:spcAft>
                <a:spcPts val="0"/>
              </a:spcAft>
              <a:buClrTx/>
              <a:buSzTx/>
              <a:tabLst/>
              <a:defRPr/>
            </a:pPr>
            <a:endParaRPr lang="fr-FR" sz="1100" dirty="0">
              <a:solidFill>
                <a:prstClr val="black"/>
              </a:solidFill>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 Colmar, 25 février 2022, n°21/02205 </a:t>
            </a:r>
          </a:p>
          <a:p>
            <a:pPr marR="0" lvl="0" algn="just" defTabSz="914400" rtl="0" eaLnBrk="1" fontAlgn="auto" latinLnBrk="0" hangingPunct="1">
              <a:lnSpc>
                <a:spcPct val="100000"/>
              </a:lnSpc>
              <a:spcBef>
                <a:spcPts val="0"/>
              </a:spcBef>
              <a:spcAft>
                <a:spcPts val="0"/>
              </a:spcAft>
              <a:buClrTx/>
              <a:buSzTx/>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Une </a:t>
            </a:r>
            <a:r>
              <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ordonna</a:t>
            </a:r>
            <a:r>
              <a:rPr lang="fr-FR" sz="1100" b="1" dirty="0" err="1">
                <a:solidFill>
                  <a:prstClr val="black"/>
                </a:solidFill>
                <a:latin typeface="PT Sans" panose="020B0503020203020204" pitchFamily="34" charset="0"/>
              </a:rPr>
              <a:t>nce</a:t>
            </a:r>
            <a:r>
              <a:rPr lang="fr-FR" sz="1100" b="1" dirty="0">
                <a:solidFill>
                  <a:prstClr val="black"/>
                </a:solidFill>
                <a:latin typeface="PT Sans" panose="020B0503020203020204" pitchFamily="34" charset="0"/>
              </a:rPr>
              <a:t> de référé peut être annulée </a:t>
            </a:r>
            <a:r>
              <a:rPr lang="fr-FR" sz="1100" dirty="0">
                <a:solidFill>
                  <a:prstClr val="black"/>
                </a:solidFill>
                <a:latin typeface="PT Sans" panose="020B0503020203020204" pitchFamily="34" charset="0"/>
              </a:rPr>
              <a:t>par la Cour d’appel si cette dernière constate qu’il existe un </a:t>
            </a:r>
            <a:r>
              <a:rPr lang="fr-FR" sz="1100" b="1" dirty="0">
                <a:solidFill>
                  <a:prstClr val="black"/>
                </a:solidFill>
                <a:latin typeface="PT Sans" panose="020B0503020203020204" pitchFamily="34" charset="0"/>
              </a:rPr>
              <a:t>doute raisonnable sur l’impartialité objective de la formation </a:t>
            </a:r>
            <a:r>
              <a:rPr lang="fr-FR" sz="1100" dirty="0">
                <a:solidFill>
                  <a:prstClr val="black"/>
                </a:solidFill>
                <a:latin typeface="PT Sans" panose="020B0503020203020204" pitchFamily="34" charset="0"/>
              </a:rPr>
              <a:t>du Conseil de Prud’hommes. </a:t>
            </a: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2375342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2"/>
            </a:pPr>
            <a:r>
              <a:rPr lang="fr-FR" sz="4000" u="sng" dirty="0"/>
              <a:t>Les </a:t>
            </a:r>
            <a:r>
              <a:rPr lang="fr-FR" sz="4000" u="sng" kern="1200" dirty="0">
                <a:latin typeface="+mj-lt"/>
                <a:ea typeface="+mj-ea"/>
                <a:cs typeface="+mj-cs"/>
              </a:rPr>
              <a:t>règles générales de procédure civile</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920087" y="1503015"/>
            <a:ext cx="10647891" cy="4924425"/>
          </a:xfrm>
          <a:prstGeom prst="rect">
            <a:avLst/>
          </a:prstGeom>
          <a:noFill/>
        </p:spPr>
        <p:txBody>
          <a:bodyPr wrap="square" rtlCol="0">
            <a:spAutoFit/>
          </a:bodyPr>
          <a:lstStyle/>
          <a:p>
            <a:pPr algn="just"/>
            <a:endParaRPr lang="fr-FR" sz="1100" dirty="0">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  </a:t>
            </a:r>
            <a:r>
              <a:rPr lang="fr-FR" sz="1200" b="1" dirty="0">
                <a:solidFill>
                  <a:srgbClr val="C00000"/>
                </a:solidFill>
                <a:latin typeface="PT Sans" panose="020B0503020203020204" pitchFamily="34" charset="0"/>
              </a:rPr>
              <a:t>Civ. 4 février 2021, n°20-10.685 </a:t>
            </a:r>
          </a:p>
          <a:p>
            <a:pPr algn="just"/>
            <a:endParaRPr lang="fr-FR" sz="1100" b="1" dirty="0">
              <a:solidFill>
                <a:srgbClr val="C00000"/>
              </a:solidFill>
              <a:latin typeface="PT Sans" panose="020B0503020203020204" pitchFamily="34" charset="0"/>
            </a:endParaRPr>
          </a:p>
          <a:p>
            <a:pPr algn="just"/>
            <a:r>
              <a:rPr lang="fr-FR" sz="1100" b="1" dirty="0">
                <a:latin typeface="PT Sans" panose="020B0503020203020204" pitchFamily="34" charset="0"/>
              </a:rPr>
              <a:t>L’erreur relative à la dénomination d’une partie dans un acte de procédure </a:t>
            </a:r>
            <a:r>
              <a:rPr lang="fr-FR" sz="1100" dirty="0">
                <a:latin typeface="PT Sans" panose="020B0503020203020204" pitchFamily="34" charset="0"/>
              </a:rPr>
              <a:t>n’affecte pas la capacité à ester en justice qui est attachée à la personne, quelle que soit sa désignation : cette erreur constitue un </a:t>
            </a:r>
            <a:r>
              <a:rPr lang="fr-FR" sz="1100" b="1" dirty="0">
                <a:latin typeface="PT Sans" panose="020B0503020203020204" pitchFamily="34" charset="0"/>
              </a:rPr>
              <a:t>vice de forme</a:t>
            </a:r>
            <a:r>
              <a:rPr lang="fr-FR" sz="1100" dirty="0">
                <a:latin typeface="PT Sans" panose="020B0503020203020204" pitchFamily="34" charset="0"/>
              </a:rPr>
              <a:t>, qui ne peut entraîner la </a:t>
            </a:r>
            <a:r>
              <a:rPr lang="fr-FR" sz="1100" b="1" dirty="0">
                <a:latin typeface="PT Sans" panose="020B0503020203020204" pitchFamily="34" charset="0"/>
              </a:rPr>
              <a:t>nullité de l’acte que sur justification d’un grief.</a:t>
            </a:r>
          </a:p>
          <a:p>
            <a:pPr algn="just"/>
            <a:endParaRPr lang="fr-FR" sz="1100" b="1" dirty="0">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 </a:t>
            </a:r>
            <a:r>
              <a:rPr lang="fr-FR" sz="1200" b="1" dirty="0">
                <a:solidFill>
                  <a:srgbClr val="C00000"/>
                </a:solidFill>
                <a:latin typeface="PT Sans" panose="020B0503020203020204" pitchFamily="34" charset="0"/>
              </a:rPr>
              <a:t>Civ. 15 avril 2021, n°19-25.449</a:t>
            </a:r>
          </a:p>
          <a:p>
            <a:pPr marL="228600" indent="-228600" algn="just">
              <a:buFont typeface="+mj-lt"/>
              <a:buAutoNum type="arabicPeriod" startAt="6"/>
            </a:pPr>
            <a:endParaRPr lang="fr-FR" sz="1100" b="1" dirty="0">
              <a:solidFill>
                <a:srgbClr val="C00000"/>
              </a:solidFill>
              <a:latin typeface="PT Sans" panose="020B0503020203020204" pitchFamily="34" charset="0"/>
            </a:endParaRPr>
          </a:p>
          <a:p>
            <a:pPr algn="just"/>
            <a:r>
              <a:rPr lang="fr-FR" sz="1100" dirty="0">
                <a:latin typeface="PT Sans" panose="020B0503020203020204" pitchFamily="34" charset="0"/>
              </a:rPr>
              <a:t>Le </a:t>
            </a:r>
            <a:r>
              <a:rPr lang="fr-FR" sz="1100" b="1" dirty="0">
                <a:latin typeface="PT Sans" panose="020B0503020203020204" pitchFamily="34" charset="0"/>
              </a:rPr>
              <a:t>défaut de mention </a:t>
            </a:r>
            <a:r>
              <a:rPr lang="fr-FR" sz="1100" dirty="0">
                <a:latin typeface="PT Sans" panose="020B0503020203020204" pitchFamily="34" charset="0"/>
              </a:rPr>
              <a:t>dans un acte de procédure de </a:t>
            </a:r>
            <a:r>
              <a:rPr lang="fr-FR" sz="1100" b="1" dirty="0">
                <a:latin typeface="PT Sans" panose="020B0503020203020204" pitchFamily="34" charset="0"/>
              </a:rPr>
              <a:t>l’organe représentant </a:t>
            </a:r>
            <a:r>
              <a:rPr lang="fr-FR" sz="1100" dirty="0">
                <a:latin typeface="PT Sans" panose="020B0503020203020204" pitchFamily="34" charset="0"/>
              </a:rPr>
              <a:t>légalement la personne morale constitue un </a:t>
            </a:r>
            <a:r>
              <a:rPr lang="fr-FR" sz="1100" b="1" dirty="0">
                <a:latin typeface="PT Sans" panose="020B0503020203020204" pitchFamily="34" charset="0"/>
              </a:rPr>
              <a:t>vice de forme</a:t>
            </a:r>
            <a:r>
              <a:rPr lang="fr-FR" sz="1100" dirty="0">
                <a:latin typeface="PT Sans" panose="020B0503020203020204" pitchFamily="34" charset="0"/>
              </a:rPr>
              <a:t>, la </a:t>
            </a:r>
            <a:r>
              <a:rPr lang="fr-FR" sz="1100" b="1" dirty="0">
                <a:latin typeface="PT Sans" panose="020B0503020203020204" pitchFamily="34" charset="0"/>
              </a:rPr>
              <a:t>nullité</a:t>
            </a:r>
            <a:r>
              <a:rPr lang="fr-FR" sz="1100" dirty="0">
                <a:latin typeface="PT Sans" panose="020B0503020203020204" pitchFamily="34" charset="0"/>
              </a:rPr>
              <a:t> de cet acte étant subordonnée à la </a:t>
            </a:r>
            <a:r>
              <a:rPr lang="fr-FR" sz="1100" b="1" dirty="0">
                <a:latin typeface="PT Sans" panose="020B0503020203020204" pitchFamily="34" charset="0"/>
              </a:rPr>
              <a:t>preuve d’un grief </a:t>
            </a:r>
            <a:r>
              <a:rPr lang="fr-FR" sz="1100" dirty="0">
                <a:latin typeface="PT Sans" panose="020B0503020203020204" pitchFamily="34" charset="0"/>
              </a:rPr>
              <a:t>que le juge doit constater. </a:t>
            </a:r>
          </a:p>
          <a:p>
            <a:pPr algn="just"/>
            <a:endParaRPr lang="fr-FR" sz="1100" b="1" dirty="0">
              <a:solidFill>
                <a:srgbClr val="C00000"/>
              </a:solidFill>
              <a:latin typeface="PT Sans" panose="020B0503020203020204" pitchFamily="34" charset="0"/>
            </a:endParaRPr>
          </a:p>
          <a:p>
            <a:pPr algn="just"/>
            <a:endParaRPr lang="fr-FR" sz="1100" b="1" dirty="0">
              <a:solidFill>
                <a:srgbClr val="C00000"/>
              </a:solidFill>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 </a:t>
            </a:r>
            <a:r>
              <a:rPr lang="fr-FR" sz="1200" b="1" dirty="0">
                <a:solidFill>
                  <a:srgbClr val="C00000"/>
                </a:solidFill>
                <a:latin typeface="PT Sans" panose="020B0503020203020204" pitchFamily="34" charset="0"/>
              </a:rPr>
              <a:t>Civ. 16 décembre 2021, n°20-12.000</a:t>
            </a:r>
          </a:p>
          <a:p>
            <a:pPr algn="just"/>
            <a:endParaRPr lang="fr-FR" sz="1200" b="1" dirty="0">
              <a:solidFill>
                <a:srgbClr val="C00000"/>
              </a:solidFill>
              <a:latin typeface="PT Sans" panose="020B0503020203020204" pitchFamily="34" charset="0"/>
            </a:endParaRPr>
          </a:p>
          <a:p>
            <a:pPr algn="just"/>
            <a:r>
              <a:rPr lang="fr-FR" sz="1100" dirty="0">
                <a:latin typeface="PT Sans" panose="020B0503020203020204" pitchFamily="34" charset="0"/>
              </a:rPr>
              <a:t>L’appel d’un jugement statuant sur la compétence est instruit et jugé comme en matière de procédure à jour fixe si les règles applicables à l’appel des 	décisions rendues par la juridiction dont émane le jugement frappé d’appel, impose la constitution d’avocat. = en cas d’appel de jugement du CPH.</a:t>
            </a:r>
          </a:p>
          <a:p>
            <a:pPr algn="just"/>
            <a:endParaRPr lang="fr-FR" sz="1100"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a:t>
            </a:r>
            <a:r>
              <a:rPr lang="fr-FR" sz="1200" b="1" dirty="0">
                <a:solidFill>
                  <a:srgbClr val="C00000"/>
                </a:solidFill>
                <a:latin typeface="PT Sans" panose="020B0503020203020204" pitchFamily="34" charset="0"/>
              </a:rPr>
              <a:t> Civ. 13 janvier 2022, n°20-19.978</a:t>
            </a: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Les </a:t>
            </a:r>
            <a:r>
              <a:rPr lang="fr-FR" sz="1100" b="1" dirty="0">
                <a:latin typeface="PT Sans" panose="020B0503020203020204" pitchFamily="34" charset="0"/>
              </a:rPr>
              <a:t>écritures et pièces déposées 3 heures avant l’audience de plaidoiries sont irrecevables. </a:t>
            </a:r>
            <a:r>
              <a:rPr lang="fr-FR" sz="1100" dirty="0">
                <a:latin typeface="PT Sans" panose="020B0503020203020204" pitchFamily="34" charset="0"/>
              </a:rPr>
              <a:t>Ce procédé et en effet contraire à la loyauté des débats et au 	principe du</a:t>
            </a: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contradictoire, la partie adverse n’ayant pas eu de temps utile pour prendre connaissance des dernières conclusions et pièces. </a:t>
            </a:r>
          </a:p>
          <a:p>
            <a:pPr algn="just"/>
            <a:endParaRPr lang="fr-FR" sz="1100" dirty="0">
              <a:highlight>
                <a:srgbClr val="FFFF00"/>
              </a:highlight>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 </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Civ. 13 ja</a:t>
            </a:r>
            <a:r>
              <a:rPr lang="fr-FR" sz="1200" b="1" dirty="0" err="1">
                <a:solidFill>
                  <a:srgbClr val="C00000"/>
                </a:solidFill>
                <a:latin typeface="PT Sans" panose="020B0503020203020204" pitchFamily="34" charset="0"/>
              </a:rPr>
              <a:t>nvier</a:t>
            </a:r>
            <a:r>
              <a:rPr lang="fr-FR" sz="1200" b="1" dirty="0">
                <a:solidFill>
                  <a:srgbClr val="C00000"/>
                </a:solidFill>
                <a:latin typeface="PT Sans" panose="020B0503020203020204" pitchFamily="34" charset="0"/>
              </a:rPr>
              <a:t> 2022, n°20-12.914</a:t>
            </a:r>
            <a:endPar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fr-FR" sz="110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fr-FR" sz="1100" dirty="0">
                <a:solidFill>
                  <a:prstClr val="black"/>
                </a:solidFill>
                <a:latin typeface="PT Sans" panose="020B0503020203020204" pitchFamily="34" charset="0"/>
              </a:rPr>
              <a:t>En vertu des articles 528 du code de procédure civile et R 121-20 du code de procédure civile d’exécution, lorsqu’un </a:t>
            </a:r>
            <a:r>
              <a:rPr lang="fr-FR" sz="1100" b="1" dirty="0">
                <a:solidFill>
                  <a:prstClr val="black"/>
                </a:solidFill>
                <a:latin typeface="PT Sans" panose="020B0503020203020204" pitchFamily="34" charset="0"/>
              </a:rPr>
              <a:t>jugement est notifié à deux reprises, la première notification régulière fait courir les délais de recours</a:t>
            </a:r>
            <a:r>
              <a:rPr lang="fr-FR" sz="1100" dirty="0">
                <a:solidFill>
                  <a:prstClr val="black"/>
                </a:solidFill>
                <a:latin typeface="PT Sans" panose="020B0503020203020204" pitchFamily="34" charset="0"/>
              </a:rPr>
              <a:t>. </a:t>
            </a:r>
          </a:p>
          <a:p>
            <a:pPr algn="just"/>
            <a:endParaRPr lang="fr-FR" sz="1100" dirty="0">
              <a:latin typeface="PT Sans" panose="020B0503020203020204" pitchFamily="34" charset="0"/>
            </a:endParaRPr>
          </a:p>
        </p:txBody>
      </p:sp>
    </p:spTree>
    <p:extLst>
      <p:ext uri="{BB962C8B-B14F-4D97-AF65-F5344CB8AC3E}">
        <p14:creationId xmlns:p14="http://schemas.microsoft.com/office/powerpoint/2010/main" val="150535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2"/>
            </a:pPr>
            <a:r>
              <a:rPr lang="fr-FR" sz="4000" u="sng" dirty="0"/>
              <a:t>Les </a:t>
            </a:r>
            <a:r>
              <a:rPr lang="fr-FR" sz="4000" u="sng" kern="1200" dirty="0">
                <a:latin typeface="+mj-lt"/>
                <a:ea typeface="+mj-ea"/>
                <a:cs typeface="+mj-cs"/>
              </a:rPr>
              <a:t>règles générales de procédure civile</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772053" y="1340245"/>
            <a:ext cx="10647891" cy="4078039"/>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 </a:t>
            </a:r>
            <a:r>
              <a:rPr lang="fr-FR" sz="1200" b="1" dirty="0">
                <a:solidFill>
                  <a:srgbClr val="C00000"/>
                </a:solidFill>
                <a:latin typeface="PT Sans" panose="020B0503020203020204" pitchFamily="34" charset="0"/>
              </a:rPr>
              <a:t>Civ. 13 janvier 2022, n°20-11.081</a:t>
            </a:r>
          </a:p>
          <a:p>
            <a:pPr marR="0" lvl="0" algn="just" defTabSz="914400" rtl="0" eaLnBrk="1" fontAlgn="auto" latinLnBrk="0" hangingPunct="1">
              <a:lnSpc>
                <a:spcPct val="100000"/>
              </a:lnSpc>
              <a:spcBef>
                <a:spcPts val="0"/>
              </a:spcBef>
              <a:spcAft>
                <a:spcPts val="0"/>
              </a:spcAft>
              <a:buClrTx/>
              <a:buSzTx/>
              <a:tabLst/>
              <a:defRPr/>
            </a:pPr>
            <a:endParaRPr lang="fr-FR" sz="1200" b="1" dirty="0">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Les </a:t>
            </a:r>
            <a:r>
              <a:rPr lang="fr-FR" sz="1100" b="1" dirty="0">
                <a:latin typeface="PT Sans" panose="020B0503020203020204" pitchFamily="34" charset="0"/>
              </a:rPr>
              <a:t>conclusions des parties doivent indiquer, à peine d’irrecevabilité, pour les personnes physiques</a:t>
            </a:r>
            <a:r>
              <a:rPr lang="fr-FR" sz="1100" dirty="0">
                <a:latin typeface="PT Sans" panose="020B0503020203020204" pitchFamily="34" charset="0"/>
              </a:rPr>
              <a:t>, </a:t>
            </a:r>
            <a:r>
              <a:rPr lang="fr-FR" sz="1100" b="1" dirty="0">
                <a:latin typeface="PT Sans" panose="020B0503020203020204" pitchFamily="34" charset="0"/>
              </a:rPr>
              <a:t>leur domicile réel. </a:t>
            </a:r>
            <a:r>
              <a:rPr lang="fr-FR" sz="1100" dirty="0">
                <a:latin typeface="PT Sans" panose="020B0503020203020204" pitchFamily="34" charset="0"/>
              </a:rPr>
              <a:t>Cette fin de non-recevoir peut être régularisée jusqu’au jour du prononcé de la clôture ou jusqu’à l’ouverture des débats en l’absence de mise en état.  Il appartient à celui qui souhaite la régulariser de prouver que la nouvelle adresse indiquée constitue son domicile réel. </a:t>
            </a: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Cass. Soc. 26 janvier 2022, n°20-17.450</a:t>
            </a: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La Cour rappelle que </a:t>
            </a:r>
            <a:r>
              <a:rPr lang="fr-FR" sz="1100" b="1" dirty="0">
                <a:latin typeface="PT Sans" panose="020B0503020203020204" pitchFamily="34" charset="0"/>
              </a:rPr>
              <a:t>l’acquiescement peut être exprès ou implicite </a:t>
            </a:r>
            <a:r>
              <a:rPr lang="fr-FR" sz="1100" dirty="0">
                <a:latin typeface="PT Sans" panose="020B0503020203020204" pitchFamily="34" charset="0"/>
              </a:rPr>
              <a:t>et que l’exécution sans réserve d’un jugement non exécutoire vaux acquiescement, hors les cas où celui-ci n’est pas permis. </a:t>
            </a: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En l’espèce, aucun acquiescement n’avait eu lieu dans la mesure où aucune disposition non exécutoire du jugement n’avait fait l’objet d’un acte d’exécution et que la transmission des documents de fin de contrat ne constitut pas un acquiescement tacite de la part de l’employeur. </a:t>
            </a: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Soc 16 février 2022 n°20-22847</a:t>
            </a:r>
          </a:p>
          <a:p>
            <a:pPr marR="0" lvl="0" algn="just" defTabSz="914400" rtl="0" eaLnBrk="1" fontAlgn="auto" latinLnBrk="0" hangingPunct="1">
              <a:lnSpc>
                <a:spcPct val="100000"/>
              </a:lnSpc>
              <a:spcBef>
                <a:spcPts val="0"/>
              </a:spcBef>
              <a:spcAft>
                <a:spcPts val="0"/>
              </a:spcAft>
              <a:buClrTx/>
              <a:buSzTx/>
              <a:tabLst/>
              <a:defRPr/>
            </a:pPr>
            <a:endParaRPr kumimoji="0" lang="fr-FR" sz="110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fr-FR" sz="1100" dirty="0">
                <a:solidFill>
                  <a:prstClr val="black"/>
                </a:solidFill>
                <a:latin typeface="PT Sans" panose="020B0503020203020204" pitchFamily="34" charset="0"/>
              </a:rPr>
              <a:t>Le </a:t>
            </a:r>
            <a:r>
              <a:rPr lang="fr-FR" sz="1100" b="1" dirty="0">
                <a:solidFill>
                  <a:prstClr val="black"/>
                </a:solidFill>
                <a:latin typeface="PT Sans" panose="020B0503020203020204" pitchFamily="34" charset="0"/>
              </a:rPr>
              <a:t>jugement de condamnation </a:t>
            </a:r>
            <a:r>
              <a:rPr lang="fr-FR" sz="1100" dirty="0">
                <a:solidFill>
                  <a:prstClr val="black"/>
                </a:solidFill>
                <a:latin typeface="PT Sans" panose="020B0503020203020204" pitchFamily="34" charset="0"/>
              </a:rPr>
              <a:t>du Conseil de prud’hommes </a:t>
            </a:r>
            <a:r>
              <a:rPr lang="fr-FR" sz="1100" b="1" dirty="0">
                <a:solidFill>
                  <a:prstClr val="black"/>
                </a:solidFill>
                <a:latin typeface="PT Sans" panose="020B0503020203020204" pitchFamily="34" charset="0"/>
              </a:rPr>
              <a:t>doit exposer</a:t>
            </a:r>
            <a:r>
              <a:rPr lang="fr-FR" sz="1100" dirty="0">
                <a:solidFill>
                  <a:prstClr val="black"/>
                </a:solidFill>
                <a:latin typeface="PT Sans" panose="020B0503020203020204" pitchFamily="34" charset="0"/>
              </a:rPr>
              <a:t>, même de manière sommaire, les </a:t>
            </a:r>
            <a:r>
              <a:rPr lang="fr-FR" sz="1100" b="1" dirty="0">
                <a:solidFill>
                  <a:prstClr val="black"/>
                </a:solidFill>
                <a:latin typeface="PT Sans" panose="020B0503020203020204" pitchFamily="34" charset="0"/>
              </a:rPr>
              <a:t>moyens de l’employeur</a:t>
            </a:r>
            <a:endParaRPr lang="fr-FR" sz="1100" b="1"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Cass. Soc 2 mars 2022 n°20-16440</a:t>
            </a:r>
          </a:p>
          <a:p>
            <a:pPr marR="0" lvl="0" algn="just" defTabSz="914400" rtl="0" eaLnBrk="1" fontAlgn="auto" latinLnBrk="0" hangingPunct="1">
              <a:lnSpc>
                <a:spcPct val="100000"/>
              </a:lnSpc>
              <a:spcBef>
                <a:spcPts val="0"/>
              </a:spcBef>
              <a:spcAft>
                <a:spcPts val="0"/>
              </a:spcAft>
              <a:buClrTx/>
              <a:buSzTx/>
              <a:tabLst/>
              <a:defRPr/>
            </a:pPr>
            <a:endParaRPr lang="fr-FR" sz="1200" b="1" dirty="0">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Le principe </a:t>
            </a:r>
            <a:r>
              <a:rPr lang="fr-FR" sz="1100" b="1" dirty="0">
                <a:latin typeface="PT Sans" panose="020B0503020203020204" pitchFamily="34" charset="0"/>
              </a:rPr>
              <a:t>nul ne peut se constituer de preuve à soi-même </a:t>
            </a:r>
            <a:r>
              <a:rPr lang="fr-FR" sz="1100" dirty="0">
                <a:latin typeface="PT Sans" panose="020B0503020203020204" pitchFamily="34" charset="0"/>
              </a:rPr>
              <a:t>n’est </a:t>
            </a:r>
            <a:r>
              <a:rPr lang="fr-FR" sz="1100" b="1" dirty="0">
                <a:latin typeface="PT Sans" panose="020B0503020203020204" pitchFamily="34" charset="0"/>
              </a:rPr>
              <a:t>pas</a:t>
            </a:r>
            <a:r>
              <a:rPr lang="fr-FR" sz="1100" dirty="0">
                <a:latin typeface="PT Sans" panose="020B0503020203020204" pitchFamily="34" charset="0"/>
              </a:rPr>
              <a:t> </a:t>
            </a:r>
            <a:r>
              <a:rPr lang="fr-FR" sz="1100" b="1" dirty="0">
                <a:latin typeface="PT Sans" panose="020B0503020203020204" pitchFamily="34" charset="0"/>
              </a:rPr>
              <a:t>applicable pour la preuve d’un fait juridique</a:t>
            </a:r>
            <a:r>
              <a:rPr lang="fr-FR" sz="1100" dirty="0">
                <a:latin typeface="PT Sans" panose="020B0503020203020204" pitchFamily="34" charset="0"/>
              </a:rPr>
              <a:t> [cassation de l’arrêt faute d’avoir examiner le contenu des mails produit sur des faits de harcèlement moral</a:t>
            </a:r>
            <a:r>
              <a:rPr lang="fr-FR" sz="1050" dirty="0">
                <a:latin typeface="PT Sans" panose="020B0503020203020204" pitchFamily="34" charset="0"/>
              </a:rPr>
              <a:t>].</a:t>
            </a:r>
          </a:p>
          <a:p>
            <a:pPr marR="0" lvl="0" algn="just" defTabSz="914400" rtl="0" eaLnBrk="1" fontAlgn="auto" latinLnBrk="0" hangingPunct="1">
              <a:lnSpc>
                <a:spcPct val="100000"/>
              </a:lnSpc>
              <a:spcBef>
                <a:spcPts val="0"/>
              </a:spcBef>
              <a:spcAft>
                <a:spcPts val="0"/>
              </a:spcAft>
              <a:buClrTx/>
              <a:buSzTx/>
              <a:tabLst/>
              <a:defRPr/>
            </a:pPr>
            <a:endParaRPr kumimoji="0" lang="fr-FR" sz="110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p:txBody>
      </p:sp>
      <p:sp>
        <p:nvSpPr>
          <p:cNvPr id="4" name="ZoneTexte 3">
            <a:extLst>
              <a:ext uri="{FF2B5EF4-FFF2-40B4-BE49-F238E27FC236}">
                <a16:creationId xmlns:a16="http://schemas.microsoft.com/office/drawing/2014/main" id="{547BA95E-E332-4049-B237-D8EB5EB8BDB5}"/>
              </a:ext>
            </a:extLst>
          </p:cNvPr>
          <p:cNvSpPr txBox="1"/>
          <p:nvPr/>
        </p:nvSpPr>
        <p:spPr>
          <a:xfrm>
            <a:off x="3519055" y="5458485"/>
            <a:ext cx="6086763" cy="969496"/>
          </a:xfrm>
          <a:prstGeom prst="rect">
            <a:avLst/>
          </a:prstGeom>
          <a:noFill/>
          <a:ln w="3175">
            <a:solidFill>
              <a:schemeClr val="bg2"/>
            </a:solidFill>
          </a:ln>
        </p:spPr>
        <p:txBody>
          <a:bodyPr wrap="square" rtlCol="0">
            <a:spAutoFit/>
          </a:bodyPr>
          <a:lstStyle/>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Soc. 20 avril 2022, n°19-17.614 </a:t>
            </a:r>
          </a:p>
          <a:p>
            <a:pPr algn="just"/>
            <a:endParaRPr lang="fr-FR" sz="1200" b="1" dirty="0">
              <a:solidFill>
                <a:srgbClr val="C00000"/>
              </a:solidFill>
              <a:highlight>
                <a:srgbClr val="FFFF00"/>
              </a:highlight>
              <a:latin typeface="PT Sans" panose="020B0503020203020204" pitchFamily="34" charset="0"/>
            </a:endParaRPr>
          </a:p>
          <a:p>
            <a:pPr algn="just"/>
            <a:r>
              <a:rPr lang="fr-FR" sz="1100" dirty="0">
                <a:latin typeface="PT Sans" panose="020B0503020203020204" pitchFamily="34" charset="0"/>
              </a:rPr>
              <a:t>La </a:t>
            </a:r>
            <a:r>
              <a:rPr lang="fr-FR" sz="1100" b="1" dirty="0">
                <a:latin typeface="PT Sans" panose="020B0503020203020204" pitchFamily="34" charset="0"/>
              </a:rPr>
              <a:t>réduction du délai de prescription à 2 ans </a:t>
            </a:r>
            <a:r>
              <a:rPr lang="fr-FR" sz="1100" dirty="0">
                <a:latin typeface="PT Sans" panose="020B0503020203020204" pitchFamily="34" charset="0"/>
              </a:rPr>
              <a:t>pour intenter toute action portant sur  l’exécution ou la rupture du contrat de travail ne </a:t>
            </a:r>
            <a:r>
              <a:rPr lang="fr-FR" sz="1100" b="1" dirty="0">
                <a:latin typeface="PT Sans" panose="020B0503020203020204" pitchFamily="34" charset="0"/>
              </a:rPr>
              <a:t>constitue pas une atteinte disproportionnée au droit d’accès au juge </a:t>
            </a:r>
            <a:r>
              <a:rPr lang="fr-FR" sz="1100" dirty="0">
                <a:latin typeface="PT Sans" panose="020B0503020203020204" pitchFamily="34" charset="0"/>
              </a:rPr>
              <a:t>dès lors que ce délai a pour finalité de garantir la sécurité juridique. </a:t>
            </a:r>
          </a:p>
        </p:txBody>
      </p:sp>
      <p:pic>
        <p:nvPicPr>
          <p:cNvPr id="7" name="Graphique 6" descr="Informations contour">
            <a:extLst>
              <a:ext uri="{FF2B5EF4-FFF2-40B4-BE49-F238E27FC236}">
                <a16:creationId xmlns:a16="http://schemas.microsoft.com/office/drawing/2014/main" id="{5BDA394C-53C0-4585-A0C1-3560F9BB1BE3}"/>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1193536">
            <a:off x="3404537" y="5291492"/>
            <a:ext cx="253584" cy="253584"/>
          </a:xfrm>
          <a:prstGeom prst="rect">
            <a:avLst/>
          </a:prstGeom>
        </p:spPr>
      </p:pic>
    </p:spTree>
    <p:extLst>
      <p:ext uri="{BB962C8B-B14F-4D97-AF65-F5344CB8AC3E}">
        <p14:creationId xmlns:p14="http://schemas.microsoft.com/office/powerpoint/2010/main" val="3673617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B0DC41-466B-42C8-A142-51DDF96E1F90}"/>
              </a:ext>
            </a:extLst>
          </p:cNvPr>
          <p:cNvSpPr>
            <a:spLocks noGrp="1"/>
          </p:cNvSpPr>
          <p:nvPr>
            <p:ph type="title"/>
          </p:nvPr>
        </p:nvSpPr>
        <p:spPr>
          <a:xfrm>
            <a:off x="303609" y="1206956"/>
            <a:ext cx="4463066" cy="1079045"/>
          </a:xfrm>
        </p:spPr>
        <p:txBody>
          <a:bodyPr anchor="ctr">
            <a:normAutofit fontScale="90000"/>
          </a:bodyPr>
          <a:lstStyle/>
          <a:p>
            <a:pPr algn="ctr">
              <a:spcAft>
                <a:spcPts val="600"/>
              </a:spcAft>
            </a:pPr>
            <a:br>
              <a:rPr lang="fr-FR" sz="3700" b="1" kern="1200">
                <a:latin typeface="PT Sans" panose="020B0503020203020204" pitchFamily="34" charset="0"/>
              </a:rPr>
            </a:br>
            <a:r>
              <a:rPr lang="fr-FR" b="1" kern="1200">
                <a:latin typeface="PT Sans" panose="020B0503020203020204" pitchFamily="34" charset="0"/>
              </a:rPr>
              <a:t>PREMIERE PARTIE </a:t>
            </a:r>
            <a:r>
              <a:rPr lang="fr-FR" sz="4000" b="1" kern="1200">
                <a:latin typeface="PT Sans" panose="020B0503020203020204" pitchFamily="34" charset="0"/>
              </a:rPr>
              <a:t>: </a:t>
            </a:r>
            <a:br>
              <a:rPr lang="fr-FR" sz="3700">
                <a:latin typeface="PT Sans" panose="020B0503020203020204" pitchFamily="34" charset="0"/>
              </a:rPr>
            </a:br>
            <a:endParaRPr lang="fr-FR" sz="3700">
              <a:latin typeface="PT Sans" panose="020B0503020203020204" pitchFamily="34" charset="0"/>
            </a:endParaRPr>
          </a:p>
        </p:txBody>
      </p:sp>
      <p:sp>
        <p:nvSpPr>
          <p:cNvPr id="24"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space réservé du contenu 2">
            <a:extLst>
              <a:ext uri="{FF2B5EF4-FFF2-40B4-BE49-F238E27FC236}">
                <a16:creationId xmlns:a16="http://schemas.microsoft.com/office/drawing/2014/main" id="{74B1A1A5-6ED6-4200-9231-7C9B0E6BC156}"/>
              </a:ext>
            </a:extLst>
          </p:cNvPr>
          <p:cNvSpPr>
            <a:spLocks noGrp="1"/>
          </p:cNvSpPr>
          <p:nvPr>
            <p:ph idx="1"/>
          </p:nvPr>
        </p:nvSpPr>
        <p:spPr>
          <a:xfrm>
            <a:off x="5609006" y="828586"/>
            <a:ext cx="6279385" cy="4471416"/>
          </a:xfrm>
        </p:spPr>
        <p:txBody>
          <a:bodyPr anchor="ctr">
            <a:normAutofit/>
          </a:bodyPr>
          <a:lstStyle/>
          <a:p>
            <a:pPr marL="571500" indent="-571500">
              <a:buAutoNum type="romanUcPeriod"/>
            </a:pPr>
            <a:r>
              <a:rPr lang="fr-FR" sz="2400" b="1" kern="1200">
                <a:solidFill>
                  <a:srgbClr val="C00000"/>
                </a:solidFill>
                <a:latin typeface="PT Sans" panose="020B0503020203020204" pitchFamily="34" charset="0"/>
                <a:ea typeface="+mj-ea"/>
                <a:cs typeface="+mj-cs"/>
              </a:rPr>
              <a:t>Décret 2020-1452 du 27 novembre 2020</a:t>
            </a:r>
          </a:p>
          <a:p>
            <a:pPr marL="571500" indent="-571500">
              <a:buAutoNum type="romanUcPeriod"/>
            </a:pPr>
            <a:r>
              <a:rPr lang="fr-FR" sz="2400" b="1" kern="1200">
                <a:solidFill>
                  <a:srgbClr val="C00000"/>
                </a:solidFill>
                <a:latin typeface="PT Sans" panose="020B0503020203020204" pitchFamily="34" charset="0"/>
                <a:ea typeface="+mj-ea"/>
                <a:cs typeface="+mj-cs"/>
              </a:rPr>
              <a:t>Décret 2021-1322 du 11 octobre 2021 </a:t>
            </a:r>
          </a:p>
          <a:p>
            <a:pPr marL="571500" indent="-571500">
              <a:buAutoNum type="romanUcPeriod"/>
            </a:pPr>
            <a:r>
              <a:rPr lang="fr-FR" sz="2400" b="1" kern="1200">
                <a:solidFill>
                  <a:srgbClr val="C00000"/>
                </a:solidFill>
                <a:latin typeface="PT Sans" panose="020B0503020203020204" pitchFamily="34" charset="0"/>
                <a:ea typeface="+mj-ea"/>
                <a:cs typeface="+mj-cs"/>
              </a:rPr>
              <a:t>Décret </a:t>
            </a:r>
            <a:r>
              <a:rPr lang="fr-FR" sz="2400" b="1">
                <a:solidFill>
                  <a:srgbClr val="C00000"/>
                </a:solidFill>
                <a:latin typeface="PT Sans" panose="020B0503020203020204" pitchFamily="34" charset="0"/>
              </a:rPr>
              <a:t>2022-245</a:t>
            </a:r>
            <a:r>
              <a:rPr lang="fr-FR" sz="2400" b="1" kern="1200">
                <a:solidFill>
                  <a:srgbClr val="C00000"/>
                </a:solidFill>
                <a:latin typeface="PT Sans" panose="020B0503020203020204" pitchFamily="34" charset="0"/>
                <a:ea typeface="+mj-ea"/>
                <a:cs typeface="+mj-cs"/>
              </a:rPr>
              <a:t> du 25 février 2022 </a:t>
            </a:r>
            <a:endParaRPr lang="fr-FR" sz="2400" b="1">
              <a:solidFill>
                <a:srgbClr val="C00000"/>
              </a:solidFill>
              <a:latin typeface="PT Sans" panose="020B0503020203020204" pitchFamily="34" charset="0"/>
            </a:endParaRPr>
          </a:p>
        </p:txBody>
      </p:sp>
      <p:sp>
        <p:nvSpPr>
          <p:cNvPr id="27" name="ZoneTexte 26">
            <a:extLst>
              <a:ext uri="{FF2B5EF4-FFF2-40B4-BE49-F238E27FC236}">
                <a16:creationId xmlns:a16="http://schemas.microsoft.com/office/drawing/2014/main" id="{B2393B77-87A3-4D81-B25D-10BEDDE339D4}"/>
              </a:ext>
            </a:extLst>
          </p:cNvPr>
          <p:cNvSpPr txBox="1"/>
          <p:nvPr/>
        </p:nvSpPr>
        <p:spPr>
          <a:xfrm>
            <a:off x="19397" y="2726563"/>
            <a:ext cx="4747278" cy="2062103"/>
          </a:xfrm>
          <a:prstGeom prst="rect">
            <a:avLst/>
          </a:prstGeom>
          <a:noFill/>
        </p:spPr>
        <p:txBody>
          <a:bodyPr wrap="square">
            <a:spAutoFit/>
          </a:bodyPr>
          <a:lstStyle/>
          <a:p>
            <a:pPr algn="ctr"/>
            <a:r>
              <a:rPr lang="fr-FR" sz="3200" b="1" kern="1200">
                <a:latin typeface="PT Sans" panose="020B0503020203020204" pitchFamily="34" charset="0"/>
              </a:rPr>
              <a:t>Les nouvelles modifications apportées au code de procédure civile </a:t>
            </a:r>
            <a:endParaRPr lang="fr-FR" sz="3200"/>
          </a:p>
        </p:txBody>
      </p:sp>
      <p:sp>
        <p:nvSpPr>
          <p:cNvPr id="3" name="Espace réservé du numéro de diapositive 2">
            <a:extLst>
              <a:ext uri="{FF2B5EF4-FFF2-40B4-BE49-F238E27FC236}">
                <a16:creationId xmlns:a16="http://schemas.microsoft.com/office/drawing/2014/main" id="{61A351B9-E2D3-3878-CDA2-B7DD3FB9044E}"/>
              </a:ext>
            </a:extLst>
          </p:cNvPr>
          <p:cNvSpPr>
            <a:spLocks noGrp="1"/>
          </p:cNvSpPr>
          <p:nvPr>
            <p:ph type="sldNum" sz="quarter" idx="12"/>
          </p:nvPr>
        </p:nvSpPr>
        <p:spPr/>
        <p:txBody>
          <a:bodyPr/>
          <a:lstStyle/>
          <a:p>
            <a:fld id="{1C899CEA-E925-4DD2-B542-17A71DDB04E6}" type="slidenum">
              <a:rPr lang="fr-FR" smtClean="0"/>
              <a:t>3</a:t>
            </a:fld>
            <a:endParaRPr lang="fr-FR"/>
          </a:p>
        </p:txBody>
      </p:sp>
    </p:spTree>
    <p:extLst>
      <p:ext uri="{BB962C8B-B14F-4D97-AF65-F5344CB8AC3E}">
        <p14:creationId xmlns:p14="http://schemas.microsoft.com/office/powerpoint/2010/main" val="1661380687"/>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3"/>
            </a:pPr>
            <a:r>
              <a:rPr lang="fr-FR" sz="4000" u="sng" dirty="0"/>
              <a:t>Les </a:t>
            </a:r>
            <a:r>
              <a:rPr lang="fr-FR" sz="4000" u="sng" kern="1200" dirty="0">
                <a:latin typeface="+mj-lt"/>
                <a:ea typeface="+mj-ea"/>
                <a:cs typeface="+mj-cs"/>
              </a:rPr>
              <a:t>règles relatives à la péremption </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772054" y="1779204"/>
            <a:ext cx="10647891" cy="3785652"/>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2ème Civ. 10 décembre 2020, n°18-15.383</a:t>
            </a:r>
          </a:p>
          <a:p>
            <a:pPr marL="228600" indent="-228600" algn="just">
              <a:buFont typeface="+mj-lt"/>
              <a:buAutoNum type="arabicPeriod" startAt="5"/>
            </a:pPr>
            <a:endParaRPr lang="fr-FR" sz="1200" b="1" dirty="0">
              <a:latin typeface="PT Sans" panose="020B0503020203020204" pitchFamily="34" charset="0"/>
            </a:endParaRPr>
          </a:p>
          <a:p>
            <a:pPr algn="just"/>
            <a:r>
              <a:rPr lang="fr-FR" sz="1200" dirty="0">
                <a:latin typeface="PT Sans" panose="020B0503020203020204" pitchFamily="34" charset="0"/>
              </a:rPr>
              <a:t>Conformément à l’article 388 du code de procédure civile, la </a:t>
            </a:r>
            <a:r>
              <a:rPr lang="fr-FR" sz="1200" b="1" dirty="0">
                <a:latin typeface="PT Sans" panose="020B0503020203020204" pitchFamily="34" charset="0"/>
              </a:rPr>
              <a:t>péremption d’instance doit, à peine d’irrecevabilité, être demandée ou apposée avant tout autre moyen </a:t>
            </a:r>
            <a:r>
              <a:rPr lang="fr-FR" sz="1200" dirty="0">
                <a:latin typeface="PT Sans" panose="020B0503020203020204" pitchFamily="34" charset="0"/>
              </a:rPr>
              <a:t>devant la Cour d’appel quand bien même elle aurait d’ores et déjà été régulièrement invoquée en première instance. </a:t>
            </a:r>
          </a:p>
          <a:p>
            <a:pPr algn="just"/>
            <a:endParaRPr lang="fr-FR" sz="1200"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 Montpellier, 5 janvier 2022, n°21/03234</a:t>
            </a:r>
          </a:p>
          <a:p>
            <a:pPr marR="0" lvl="0" algn="just"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200" dirty="0">
                <a:solidFill>
                  <a:prstClr val="black"/>
                </a:solidFill>
                <a:latin typeface="PT Sans" panose="020B0503020203020204" pitchFamily="34" charset="0"/>
              </a:rPr>
              <a:t>Lorsque le conseiller de la mise en état, au terme des échanges de conclusions prévus par les article 908 à 910 du code de procédure civile, n’a, en application de l’article 921 du même code, </a:t>
            </a:r>
            <a:r>
              <a:rPr lang="fr-FR" sz="1200" b="1" dirty="0">
                <a:solidFill>
                  <a:prstClr val="black"/>
                </a:solidFill>
                <a:latin typeface="PT Sans" panose="020B0503020203020204" pitchFamily="34" charset="0"/>
              </a:rPr>
              <a:t>ni fixé les dates de clôture de l’instruction et des plaidoiries ni établi un calendrier des échanges, les parties qui conduisent l’instance, doivent accomplir des diligences pour faire avancer l’affaire ou obtenir une fixation de la date des débats</a:t>
            </a:r>
            <a:r>
              <a:rPr lang="fr-FR" sz="1200" dirty="0">
                <a:solidFill>
                  <a:prstClr val="black"/>
                </a:solidFill>
                <a:latin typeface="PT Sans" panose="020B0503020203020204" pitchFamily="34" charset="0"/>
              </a:rPr>
              <a:t>. </a:t>
            </a:r>
          </a:p>
          <a:p>
            <a:pPr marR="0" lvl="0" algn="just"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200" dirty="0">
                <a:solidFill>
                  <a:prstClr val="black"/>
                </a:solidFill>
                <a:latin typeface="PT Sans" panose="020B0503020203020204" pitchFamily="34" charset="0"/>
              </a:rPr>
              <a:t>A défaut, le constat </a:t>
            </a:r>
            <a:r>
              <a:rPr lang="fr-FR" sz="1200" b="1" dirty="0">
                <a:solidFill>
                  <a:prstClr val="black"/>
                </a:solidFill>
                <a:latin typeface="PT Sans" panose="020B0503020203020204" pitchFamily="34" charset="0"/>
              </a:rPr>
              <a:t>de la péremption de l’instance </a:t>
            </a:r>
            <a:r>
              <a:rPr lang="fr-FR" sz="1200" dirty="0">
                <a:solidFill>
                  <a:prstClr val="black"/>
                </a:solidFill>
                <a:latin typeface="PT Sans" panose="020B0503020203020204" pitchFamily="34" charset="0"/>
              </a:rPr>
              <a:t>ne porte pas une atteinte disproportionnée au droit à un procès équitable. </a:t>
            </a:r>
          </a:p>
          <a:p>
            <a:pPr marR="0" lvl="0" algn="just"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 Dijon, 17 février 2022, n°19/00009</a:t>
            </a:r>
          </a:p>
          <a:p>
            <a:pPr marR="0" lvl="0" algn="just"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200" b="1" dirty="0">
                <a:solidFill>
                  <a:prstClr val="black"/>
                </a:solidFill>
                <a:latin typeface="PT Sans" panose="020B0503020203020204" pitchFamily="34" charset="0"/>
              </a:rPr>
              <a:t>Seules les diligences des parties ont un effet interruptif</a:t>
            </a:r>
            <a:r>
              <a:rPr lang="fr-FR" sz="1200" dirty="0">
                <a:solidFill>
                  <a:prstClr val="black"/>
                </a:solidFill>
                <a:latin typeface="PT Sans" panose="020B0503020203020204" pitchFamily="34" charset="0"/>
              </a:rPr>
              <a:t> : </a:t>
            </a:r>
            <a:r>
              <a:rPr lang="fr-FR" sz="1200" b="1" dirty="0">
                <a:solidFill>
                  <a:prstClr val="black"/>
                </a:solidFill>
                <a:latin typeface="PT Sans" panose="020B0503020203020204" pitchFamily="34" charset="0"/>
              </a:rPr>
              <a:t>les</a:t>
            </a:r>
            <a:r>
              <a:rPr lang="fr-FR" sz="1200" dirty="0">
                <a:solidFill>
                  <a:prstClr val="black"/>
                </a:solidFill>
                <a:latin typeface="PT Sans" panose="020B0503020203020204" pitchFamily="34" charset="0"/>
              </a:rPr>
              <a:t> </a:t>
            </a:r>
            <a:r>
              <a:rPr lang="fr-FR" sz="1200" b="1" dirty="0">
                <a:solidFill>
                  <a:prstClr val="black"/>
                </a:solidFill>
                <a:latin typeface="PT Sans" panose="020B0503020203020204" pitchFamily="34" charset="0"/>
              </a:rPr>
              <a:t>actes du conseiller de la mise en état ne constituent pas une diligence</a:t>
            </a:r>
            <a:r>
              <a:rPr lang="fr-FR" sz="1200" dirty="0">
                <a:solidFill>
                  <a:prstClr val="black"/>
                </a:solidFill>
                <a:latin typeface="PT Sans" panose="020B0503020203020204" pitchFamily="34" charset="0"/>
              </a:rPr>
              <a:t>. Ainsi, si le conseil d’une partie ne procède pas de lui-même à une demande de clôture de l’instruction ou à un acte quelconque, la péremption de l’instance est acquise. </a:t>
            </a:r>
          </a:p>
          <a:p>
            <a:pPr marR="0" lvl="0" algn="just"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117318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3"/>
            </a:pPr>
            <a:r>
              <a:rPr lang="fr-FR" sz="4000" u="sng" dirty="0"/>
              <a:t>Les </a:t>
            </a:r>
            <a:r>
              <a:rPr lang="fr-FR" sz="4000" u="sng" kern="1200" dirty="0">
                <a:latin typeface="+mj-lt"/>
                <a:ea typeface="+mj-ea"/>
                <a:cs typeface="+mj-cs"/>
              </a:rPr>
              <a:t>règles relatives à la péremption</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900642" y="1744372"/>
            <a:ext cx="10647891" cy="4185761"/>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 Dijon, 3 mars 2022, n°20/00542</a:t>
            </a:r>
          </a:p>
          <a:p>
            <a:pPr algn="just"/>
            <a:endParaRPr lang="fr-FR" sz="1400" b="1" dirty="0">
              <a:solidFill>
                <a:srgbClr val="C00000"/>
              </a:solidFill>
              <a:latin typeface="PT Sans" panose="020B0503020203020204" pitchFamily="34" charset="0"/>
            </a:endParaRPr>
          </a:p>
          <a:p>
            <a:pPr algn="just"/>
            <a:r>
              <a:rPr lang="fr-FR" sz="1200" dirty="0">
                <a:latin typeface="PT Sans" panose="020B0503020203020204" pitchFamily="34" charset="0"/>
              </a:rPr>
              <a:t>La </a:t>
            </a:r>
            <a:r>
              <a:rPr lang="fr-FR" sz="1200" b="1" dirty="0">
                <a:latin typeface="PT Sans" panose="020B0503020203020204" pitchFamily="34" charset="0"/>
              </a:rPr>
              <a:t>radiation</a:t>
            </a:r>
            <a:r>
              <a:rPr lang="fr-FR" sz="1200" dirty="0">
                <a:latin typeface="PT Sans" panose="020B0503020203020204" pitchFamily="34" charset="0"/>
              </a:rPr>
              <a:t>, au même titre que la décision de retrait du rôle </a:t>
            </a:r>
            <a:r>
              <a:rPr lang="fr-FR" sz="1200" b="1" dirty="0">
                <a:latin typeface="PT Sans" panose="020B0503020203020204" pitchFamily="34" charset="0"/>
              </a:rPr>
              <a:t>n’a pas pour effet de suspendre ni d’interrompre le délai de péremption </a:t>
            </a:r>
            <a:r>
              <a:rPr lang="fr-FR" sz="1200" dirty="0">
                <a:latin typeface="PT Sans" panose="020B0503020203020204" pitchFamily="34" charset="0"/>
              </a:rPr>
              <a:t>qu’elle n’empêche pas de courir.</a:t>
            </a:r>
          </a:p>
          <a:p>
            <a:pPr algn="just"/>
            <a:endPar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L="171450" indent="-171450" algn="just">
              <a:buFont typeface="Arial" panose="020B0604020202020204" pitchFamily="34" charset="0"/>
              <a:buChar cha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 Rouen, 22 mars 2022, n°19/02723</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La Cour d’appel rappelle que dans le cadre d’une </a:t>
            </a:r>
            <a:r>
              <a:rPr kumimoji="0" lang="fr-FR" sz="12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procédure orale</a:t>
            </a:r>
            <a:r>
              <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 les parties n’ont aucune obligation de conclure et la direction de la procédure leur échappe car la convocation de l’adversaire est le seul fait du greffe.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Ainsi, dès lors que la Cour </a:t>
            </a:r>
            <a:r>
              <a:rPr kumimoji="0" lang="fr-FR" sz="12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n’a pas mis de diligences spécifiques à la charge, notamment, de l’appelante, il est indifférent que celle-ci ait ou n’ait pas accompli de diligences depuis plus de 2 ans, la péremption n’étant pas acquise</a:t>
            </a:r>
            <a:r>
              <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 Montpellier, 21 avril 2022, n° 19/02766</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1" i="0" u="none" strike="noStrike" kern="1200" cap="none" spc="0" normalizeH="0" baseline="0" noProof="0" dirty="0">
              <a:ln>
                <a:noFill/>
              </a:ln>
              <a:solidFill>
                <a:srgbClr val="C00000"/>
              </a:solidFill>
              <a:effectLst/>
              <a:highlight>
                <a:srgbClr val="FFFF00"/>
              </a:highligh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La Cour rappelle que l’instance </a:t>
            </a:r>
            <a:r>
              <a:rPr kumimoji="0" lang="fr-FR" sz="12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est périmée lorsque aucune des parties n’accomplit de diligences pendant 2 ans</a:t>
            </a:r>
            <a:r>
              <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 En l’espèce, l’appelant avait communiqué ses conclusions le 11 juillet 2019.  Le Conseiller de la mise en état, saisi par l’intimé, a constaté la péremption d’instance faute de diligences accomplies par l’appelant depuis le 10 octobre 2019, date à laquelle l’intimé avait déposé ses conclusions en réponse.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3075891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4"/>
            </a:pPr>
            <a:r>
              <a:rPr lang="fr-FR" u="sng" dirty="0"/>
              <a:t>L</a:t>
            </a:r>
            <a:r>
              <a:rPr lang="fr-FR" u="sng" kern="1200" dirty="0">
                <a:latin typeface="+mj-lt"/>
                <a:ea typeface="+mj-ea"/>
                <a:cs typeface="+mj-cs"/>
              </a:rPr>
              <a:t>a déclaration d’appel</a:t>
            </a:r>
            <a:endParaRPr lang="fr-FR" u="sng" kern="1200" dirty="0">
              <a:highlight>
                <a:srgbClr val="FFFF00"/>
              </a:highlight>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19" name="ZoneTexte 18">
            <a:extLst>
              <a:ext uri="{FF2B5EF4-FFF2-40B4-BE49-F238E27FC236}">
                <a16:creationId xmlns:a16="http://schemas.microsoft.com/office/drawing/2014/main" id="{E4B38F0F-127C-426E-8A9F-4126B55C17D1}"/>
              </a:ext>
            </a:extLst>
          </p:cNvPr>
          <p:cNvSpPr txBox="1"/>
          <p:nvPr/>
        </p:nvSpPr>
        <p:spPr>
          <a:xfrm>
            <a:off x="1014060" y="1745251"/>
            <a:ext cx="10497031" cy="4462760"/>
          </a:xfrm>
          <a:prstGeom prst="rect">
            <a:avLst/>
          </a:prstGeom>
          <a:noFill/>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a:t>
            </a:r>
            <a:r>
              <a:rPr lang="fr-FR" sz="1200" b="1" dirty="0">
                <a:solidFill>
                  <a:srgbClr val="C00000"/>
                </a:solidFill>
                <a:latin typeface="PT Sans" panose="020B0503020203020204" pitchFamily="34" charset="0"/>
              </a:rPr>
              <a:t> Civ. 19 novembre 2020, n°19-13.642</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fr-FR" sz="1200" b="1" dirty="0">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Une déclaration d’appel nulle, erronée ou incomplète peut être </a:t>
            </a:r>
            <a:r>
              <a:rPr lang="fr-FR" sz="1100" b="1" dirty="0">
                <a:latin typeface="PT Sans" panose="020B0503020203020204" pitchFamily="34" charset="0"/>
              </a:rPr>
              <a:t>régularisée ou complétée par une nouvelle déclaration d’appel dans le délai pour conclure</a:t>
            </a:r>
            <a:r>
              <a:rPr lang="fr-FR" sz="1100" dirty="0">
                <a:latin typeface="PT Sans" panose="020B0503020203020204" pitchFamily="34" charset="0"/>
              </a:rPr>
              <a:t>. </a:t>
            </a: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Ainsi, une Cour d’appel valablement saisie dès la première déclaration d’appel </a:t>
            </a:r>
            <a:r>
              <a:rPr lang="fr-FR" sz="1100" b="1" dirty="0">
                <a:latin typeface="PT Sans" panose="020B0503020203020204" pitchFamily="34" charset="0"/>
              </a:rPr>
              <a:t>reste saisie de la critique des chefs du jugement mentionnés dans cette première déclaration d’appel </a:t>
            </a:r>
            <a:r>
              <a:rPr lang="fr-FR" sz="1100" dirty="0">
                <a:latin typeface="PT Sans" panose="020B0503020203020204" pitchFamily="34" charset="0"/>
              </a:rPr>
              <a:t>quand bien même une </a:t>
            </a:r>
            <a:r>
              <a:rPr lang="fr-FR" sz="1100" b="1" dirty="0">
                <a:latin typeface="PT Sans" panose="020B0503020203020204" pitchFamily="34" charset="0"/>
              </a:rPr>
              <a:t>seconde déclaration est effectuée et étend la citrique du jugement à d’autres chefs. </a:t>
            </a:r>
          </a:p>
          <a:p>
            <a:pPr marR="0" lvl="0" algn="just" defTabSz="9144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4 mars 2021, n°19-13.344 </a:t>
            </a:r>
          </a:p>
          <a:p>
            <a:pPr marR="0" lvl="0" algn="just" defTabSz="914400" rtl="0" eaLnBrk="1" fontAlgn="auto" latinLnBrk="0" hangingPunct="1">
              <a:lnSpc>
                <a:spcPct val="100000"/>
              </a:lnSpc>
              <a:spcBef>
                <a:spcPts val="0"/>
              </a:spcBef>
              <a:spcAft>
                <a:spcPts val="0"/>
              </a:spcAft>
              <a:buClrTx/>
              <a:buSzTx/>
              <a:tabLst/>
              <a:defRPr/>
            </a:pPr>
            <a:endParaRPr lang="fr-FR" sz="1200" b="1" dirty="0">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fr-FR" sz="1100" b="1" i="0" u="none" strike="noStrike" kern="1200" cap="none" spc="0" normalizeH="0" baseline="0" noProof="0" dirty="0">
                <a:ln>
                  <a:noFill/>
                </a:ln>
                <a:effectLst/>
                <a:uLnTx/>
                <a:uFillTx/>
                <a:latin typeface="PT Sans" panose="020B0503020203020204" pitchFamily="34" charset="0"/>
                <a:ea typeface="+mn-ea"/>
                <a:cs typeface="+mn-cs"/>
              </a:rPr>
              <a:t>L’absence ou l’inexactitude</a:t>
            </a:r>
            <a:r>
              <a:rPr lang="fr-FR" sz="1100" b="1" dirty="0">
                <a:latin typeface="PT Sans" panose="020B0503020203020204" pitchFamily="34" charset="0"/>
              </a:rPr>
              <a:t> de la mention du domicile </a:t>
            </a:r>
            <a:r>
              <a:rPr lang="fr-FR" sz="1100" dirty="0">
                <a:latin typeface="PT Sans" panose="020B0503020203020204" pitchFamily="34" charset="0"/>
              </a:rPr>
              <a:t>dans l’acte d’appel est une </a:t>
            </a:r>
            <a:r>
              <a:rPr lang="fr-FR" sz="1100" b="1" dirty="0">
                <a:latin typeface="PT Sans" panose="020B0503020203020204" pitchFamily="34" charset="0"/>
              </a:rPr>
              <a:t>cause de nullité de forme </a:t>
            </a:r>
            <a:r>
              <a:rPr lang="fr-FR" sz="1100" dirty="0">
                <a:latin typeface="PT Sans" panose="020B0503020203020204" pitchFamily="34" charset="0"/>
              </a:rPr>
              <a:t>faisait grief s’il est justifié qu’elle </a:t>
            </a:r>
            <a:r>
              <a:rPr lang="fr-FR" sz="1100" b="1" dirty="0">
                <a:latin typeface="PT Sans" panose="020B0503020203020204" pitchFamily="34" charset="0"/>
              </a:rPr>
              <a:t>nuit à l’exécution </a:t>
            </a:r>
            <a:r>
              <a:rPr lang="fr-FR" sz="1100" dirty="0">
                <a:latin typeface="PT Sans" panose="020B0503020203020204" pitchFamily="34" charset="0"/>
              </a:rPr>
              <a:t>de la décision à intervenir</a:t>
            </a:r>
            <a:r>
              <a:rPr lang="fr-FR" sz="1200" dirty="0">
                <a:latin typeface="PT Sans" panose="020B0503020203020204" pitchFamily="34" charset="0"/>
              </a:rPr>
              <a:t>. </a:t>
            </a:r>
          </a:p>
          <a:p>
            <a:pPr marR="0" lvl="0" algn="just" defTabSz="914400" rtl="0" eaLnBrk="1" fontAlgn="auto" latinLnBrk="0" hangingPunct="1">
              <a:lnSpc>
                <a:spcPct val="100000"/>
              </a:lnSpc>
              <a:spcBef>
                <a:spcPts val="0"/>
              </a:spcBef>
              <a:spcAft>
                <a:spcPts val="0"/>
              </a:spcAft>
              <a:buClrTx/>
              <a:buSzTx/>
              <a:tabLst/>
              <a:defRPr/>
            </a:pPr>
            <a:endParaRPr lang="fr-FR" sz="1200"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30 septembre 2021, n°19-24.580</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5"/>
              <a:tabLst/>
              <a:defRPr/>
            </a:pPr>
            <a:endParaRPr kumimoji="0" lang="fr-FR" sz="11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Une </a:t>
            </a:r>
            <a:r>
              <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nouvelle déclaration d’appel </a:t>
            </a: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ne peut être formée à l’égard de la même  partie à l’encontre de laquelle la déclaration initiale a été déclarée caduque.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100" dirty="0">
              <a:solidFill>
                <a:prstClr val="black"/>
              </a:solidFill>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a:t>
            </a:r>
            <a:r>
              <a:rPr lang="fr-FR" sz="1200" b="1" dirty="0">
                <a:solidFill>
                  <a:srgbClr val="C00000"/>
                </a:solidFill>
                <a:latin typeface="PT Sans" panose="020B0503020203020204" pitchFamily="34" charset="0"/>
              </a:rPr>
              <a:t> Civ. 4 novembre 2021, n°20-13.568</a:t>
            </a:r>
          </a:p>
          <a:p>
            <a:pPr lvl="1" algn="just"/>
            <a:endParaRPr lang="fr-FR" sz="1100" dirty="0">
              <a:latin typeface="PT Sans" panose="020B0503020203020204" pitchFamily="34" charset="0"/>
            </a:endParaRPr>
          </a:p>
          <a:p>
            <a:pPr algn="just"/>
            <a:r>
              <a:rPr lang="fr-FR" sz="1100" dirty="0">
                <a:latin typeface="PT Sans" panose="020B0503020203020204" pitchFamily="34" charset="0"/>
              </a:rPr>
              <a:t>La </a:t>
            </a:r>
            <a:r>
              <a:rPr lang="fr-FR" sz="1100" b="1" dirty="0">
                <a:latin typeface="PT Sans" panose="020B0503020203020204" pitchFamily="34" charset="0"/>
              </a:rPr>
              <a:t>caducité de la déclaration d’appel</a:t>
            </a:r>
            <a:r>
              <a:rPr lang="fr-FR" sz="1100" dirty="0">
                <a:latin typeface="PT Sans" panose="020B0503020203020204" pitchFamily="34" charset="0"/>
              </a:rPr>
              <a:t>, faute de notification par l’appelant de ses conclusions à l’intimé dans le délai imparti, ne peut être encourue qu’en cas </a:t>
            </a:r>
            <a:r>
              <a:rPr lang="fr-FR" sz="1100" b="1" dirty="0">
                <a:latin typeface="PT Sans" panose="020B0503020203020204" pitchFamily="34" charset="0"/>
              </a:rPr>
              <a:t>d’annulation de cet acte</a:t>
            </a:r>
            <a:r>
              <a:rPr lang="fr-FR" sz="1100" dirty="0">
                <a:latin typeface="PT Sans" panose="020B0503020203020204" pitchFamily="34" charset="0"/>
              </a:rPr>
              <a:t>, suite à la </a:t>
            </a:r>
            <a:r>
              <a:rPr lang="fr-FR" sz="1100" b="1" dirty="0">
                <a:latin typeface="PT Sans" panose="020B0503020203020204" pitchFamily="34" charset="0"/>
              </a:rPr>
              <a:t>démonstration par l’intimé du grief </a:t>
            </a:r>
            <a:r>
              <a:rPr lang="fr-FR" sz="1100" dirty="0">
                <a:latin typeface="PT Sans" panose="020B0503020203020204" pitchFamily="34" charset="0"/>
              </a:rPr>
              <a:t>que lui a causé cette irrégularité de forme (erreur sur l’adresse de signification de l’acte). Voir aussi </a:t>
            </a:r>
            <a:r>
              <a:rPr lang="fr-FR" sz="1100">
                <a:latin typeface="PT Sans" panose="020B0503020203020204" pitchFamily="34" charset="0"/>
              </a:rPr>
              <a:t>sur l’erreur </a:t>
            </a:r>
            <a:r>
              <a:rPr lang="fr-FR" sz="1100" dirty="0">
                <a:latin typeface="PT Sans" panose="020B0503020203020204" pitchFamily="34" charset="0"/>
              </a:rPr>
              <a:t>matérielle de l’assignation déposée au greffe de la Cour </a:t>
            </a:r>
            <a:r>
              <a:rPr lang="fr-FR" sz="1100" b="1" dirty="0">
                <a:solidFill>
                  <a:srgbClr val="C00000"/>
                </a:solidFill>
                <a:latin typeface="PT Sans" panose="020B0503020203020204" pitchFamily="34" charset="0"/>
              </a:rPr>
              <a:t>Cass. 2ème Civ. 4 novembre 2021, n°20-11.875</a:t>
            </a:r>
            <a:endParaRPr lang="fr-FR" sz="1100" dirty="0">
              <a:latin typeface="PT Sans" panose="020B0503020203020204" pitchFamily="34" charset="0"/>
            </a:endParaRPr>
          </a:p>
          <a:p>
            <a:pPr algn="just"/>
            <a:endParaRPr lang="fr-FR" sz="1100" dirty="0">
              <a:latin typeface="PT Sans" panose="020B0503020203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fr-FR" sz="1200" dirty="0">
              <a:latin typeface="PT Sans" panose="020B0503020203020204" pitchFamily="34" charset="0"/>
            </a:endParaRPr>
          </a:p>
        </p:txBody>
      </p:sp>
    </p:spTree>
    <p:extLst>
      <p:ext uri="{BB962C8B-B14F-4D97-AF65-F5344CB8AC3E}">
        <p14:creationId xmlns:p14="http://schemas.microsoft.com/office/powerpoint/2010/main" val="44996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4"/>
            </a:pPr>
            <a:r>
              <a:rPr lang="fr-FR" u="sng" dirty="0"/>
              <a:t>L</a:t>
            </a:r>
            <a:r>
              <a:rPr lang="fr-FR" u="sng" kern="1200" dirty="0">
                <a:latin typeface="+mj-lt"/>
                <a:ea typeface="+mj-ea"/>
                <a:cs typeface="+mj-cs"/>
              </a:rPr>
              <a:t>a déclaration d’appel</a:t>
            </a: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900642" y="1549181"/>
            <a:ext cx="10647891" cy="4185761"/>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Avis 30 janvier 2020, n°18-15.229</a:t>
            </a:r>
          </a:p>
          <a:p>
            <a:pPr marR="0" lvl="0" algn="just" defTabSz="914400" rtl="0" eaLnBrk="1" fontAlgn="auto" latinLnBrk="0" hangingPunct="1">
              <a:lnSpc>
                <a:spcPct val="100000"/>
              </a:lnSpc>
              <a:spcBef>
                <a:spcPts val="0"/>
              </a:spcBef>
              <a:spcAft>
                <a:spcPts val="0"/>
              </a:spcAft>
              <a:buClrTx/>
              <a:buSzTx/>
              <a:tabLst/>
              <a:defRPr/>
            </a:pPr>
            <a:endParaRPr lang="fr-FR" sz="1100" b="1" dirty="0">
              <a:solidFill>
                <a:srgbClr val="C00000"/>
              </a:solidFill>
              <a:latin typeface="PT Sans" panose="020B0503020203020204" pitchFamily="34" charset="0"/>
            </a:endParaRPr>
          </a:p>
          <a:p>
            <a:pPr algn="just"/>
            <a:r>
              <a:rPr lang="en-US" sz="1100" dirty="0">
                <a:latin typeface="PT Sans" panose="020B0503020203020204" pitchFamily="34" charset="0"/>
              </a:rPr>
              <a:t>L</a:t>
            </a:r>
            <a:r>
              <a:rPr lang="fr-FR" sz="1100" dirty="0">
                <a:latin typeface="PT Sans" panose="020B0503020203020204" pitchFamily="34" charset="0"/>
              </a:rPr>
              <a:t>a </a:t>
            </a:r>
            <a:r>
              <a:rPr lang="fr-FR" sz="1100" b="1" dirty="0">
                <a:latin typeface="PT Sans" panose="020B0503020203020204" pitchFamily="34" charset="0"/>
              </a:rPr>
              <a:t>déclaration d’appel </a:t>
            </a:r>
            <a:r>
              <a:rPr lang="fr-FR" sz="1100" dirty="0">
                <a:latin typeface="PT Sans" panose="020B0503020203020204" pitchFamily="34" charset="0"/>
              </a:rPr>
              <a:t>ne peut être limitée que par la mention des chefs du dispositif du jugement. A défaut de mentionner les chefs de jugement critiqués et si l’appel ne tend pas à l’annulation du jugement ou que l’objet n’est pas indivisible, la déclaration d’appel encourt la nullité (et non l’irrecevabilité).</a:t>
            </a:r>
          </a:p>
          <a:p>
            <a:pPr lvl="1" algn="just"/>
            <a:endParaRPr lang="fr-FR" sz="1100" dirty="0">
              <a:latin typeface="PT Sans" panose="020B0503020203020204" pitchFamily="34" charset="0"/>
            </a:endParaRPr>
          </a:p>
          <a:p>
            <a:pPr algn="just"/>
            <a:r>
              <a:rPr lang="fr-FR" sz="1100" dirty="0">
                <a:latin typeface="PT Sans" panose="020B0503020203020204" pitchFamily="34" charset="0"/>
              </a:rPr>
              <a:t>L’intimé peut donc se prévaloir de </a:t>
            </a:r>
            <a:r>
              <a:rPr lang="fr-FR" sz="1100" b="1" dirty="0">
                <a:latin typeface="PT Sans" panose="020B0503020203020204" pitchFamily="34" charset="0"/>
              </a:rPr>
              <a:t>la nullité </a:t>
            </a:r>
            <a:r>
              <a:rPr lang="fr-FR" sz="1100" dirty="0">
                <a:latin typeface="PT Sans" panose="020B0503020203020204" pitchFamily="34" charset="0"/>
              </a:rPr>
              <a:t>ou de </a:t>
            </a:r>
            <a:r>
              <a:rPr lang="fr-FR" sz="1100" b="1" dirty="0">
                <a:latin typeface="PT Sans" panose="020B0503020203020204" pitchFamily="34" charset="0"/>
              </a:rPr>
              <a:t>l’absence d’effet dévolutif </a:t>
            </a:r>
            <a:r>
              <a:rPr lang="fr-FR" sz="1100" dirty="0">
                <a:latin typeface="PT Sans" panose="020B0503020203020204" pitchFamily="34" charset="0"/>
              </a:rPr>
              <a:t>de l’acte d’appel. </a:t>
            </a:r>
          </a:p>
          <a:p>
            <a:pPr marL="171450" indent="-171450" algn="just">
              <a:buFont typeface="Symbol" panose="05050102010706020507" pitchFamily="18" charset="2"/>
              <a:buChar char="Þ"/>
            </a:pPr>
            <a:endParaRPr lang="fr-FR" sz="1100" dirty="0">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2ème Civ. 2 juillet 2020, n°19-16.954</a:t>
            </a:r>
          </a:p>
          <a:p>
            <a:pPr algn="just"/>
            <a:endParaRPr lang="fr-FR" sz="1100" dirty="0">
              <a:latin typeface="PT Sans" panose="020B0503020203020204" pitchFamily="34" charset="0"/>
            </a:endParaRPr>
          </a:p>
          <a:p>
            <a:pPr algn="just"/>
            <a:r>
              <a:rPr lang="fr-FR" sz="1100" dirty="0">
                <a:latin typeface="PT Sans" panose="020B0503020203020204" pitchFamily="34" charset="0"/>
              </a:rPr>
              <a:t>En l’espèce, la déclaration d’appel </a:t>
            </a:r>
            <a:r>
              <a:rPr lang="fr-FR" sz="1100" b="1" dirty="0">
                <a:latin typeface="PT Sans" panose="020B0503020203020204" pitchFamily="34" charset="0"/>
              </a:rPr>
              <a:t>mentionnait seulement en objet que l’appel était “total” sans autre précision</a:t>
            </a:r>
            <a:r>
              <a:rPr lang="fr-FR" sz="1100" dirty="0">
                <a:latin typeface="PT Sans" panose="020B0503020203020204" pitchFamily="34" charset="0"/>
              </a:rPr>
              <a:t>. Or l’appel défère à la Cour d’appel la connaissance des chefs du jugement expressément critiqués et la dévolution ne s’opèrera pour le tout que lorsque l’appel tend à l’annulation du jugement ou si l’objet du litige est indivisible.</a:t>
            </a:r>
          </a:p>
          <a:p>
            <a:pPr algn="just"/>
            <a:endParaRPr lang="fr-FR" sz="1100" dirty="0"/>
          </a:p>
          <a:p>
            <a:pPr algn="just"/>
            <a:r>
              <a:rPr lang="fr-FR" sz="1100" dirty="0">
                <a:latin typeface="PT Sans" panose="020B0503020203020204" pitchFamily="34" charset="0"/>
              </a:rPr>
              <a:t>La Cour de cassation précise encore que la </a:t>
            </a:r>
            <a:r>
              <a:rPr lang="fr-FR" sz="1100" b="1" dirty="0">
                <a:latin typeface="PT Sans" panose="020B0503020203020204" pitchFamily="34" charset="0"/>
              </a:rPr>
              <a:t>déclaration d’appel qui ne mentionne pas les chefs du jugement attaqués et qui, en tant que telle, est affectée d’une irrégularité, peut être régularisée par une nouvelle déclaration d’appel dans le délai imparti à l’appelant pour conclure au fond.</a:t>
            </a:r>
          </a:p>
          <a:p>
            <a:pPr algn="just"/>
            <a:endParaRPr lang="fr-FR" sz="1100" b="1" dirty="0">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 Paris, 4 février 2021, n°17/15086</a:t>
            </a:r>
          </a:p>
          <a:p>
            <a:pPr marL="228600" indent="-228600" algn="just">
              <a:buFont typeface="+mj-lt"/>
              <a:buAutoNum type="arabicPeriod" startAt="8"/>
            </a:pPr>
            <a:endParaRPr lang="fr-FR" sz="1100" dirty="0">
              <a:latin typeface="PT Sans" panose="020B0503020203020204" pitchFamily="34" charset="0"/>
            </a:endParaRPr>
          </a:p>
          <a:p>
            <a:pPr algn="just"/>
            <a:r>
              <a:rPr lang="fr-FR" sz="1100" dirty="0">
                <a:latin typeface="PT Sans" panose="020B0503020203020204" pitchFamily="34" charset="0"/>
              </a:rPr>
              <a:t>En l’espèce, l’appelante estimait l’objet du litige indivisible en ce qu’il portait sur la contestation d’un licenciement pour faute grave, qu’elle disait avoir précisé à la Cour par un courrier annexe. </a:t>
            </a:r>
            <a:r>
              <a:rPr lang="fr-FR" sz="1100" b="1" dirty="0">
                <a:latin typeface="PT Sans" panose="020B0503020203020204" pitchFamily="34" charset="0"/>
              </a:rPr>
              <a:t>Or, sa déclaration d’appel indiquant seulement « appel total », la Cour d’appel a considéré que l’effet dévolutif n’avait pas opéré et qu’elle n’était donc saisie d’aucun chef du jugement.</a:t>
            </a:r>
          </a:p>
          <a:p>
            <a:pPr algn="just"/>
            <a:endParaRPr lang="fr-FR" sz="1100" dirty="0">
              <a:latin typeface="PT Sans" panose="020B0503020203020204" pitchFamily="34" charset="0"/>
            </a:endParaRPr>
          </a:p>
          <a:p>
            <a:pPr algn="just"/>
            <a:endParaRPr lang="fr-FR" sz="1100" b="1" dirty="0">
              <a:latin typeface="PT Sans" panose="020B0503020203020204" pitchFamily="34" charset="0"/>
            </a:endParaRPr>
          </a:p>
          <a:p>
            <a:pPr algn="just"/>
            <a:endParaRPr lang="fr-FR" sz="1100" b="1" dirty="0">
              <a:latin typeface="PT Sans" panose="020B0503020203020204" pitchFamily="34" charset="0"/>
            </a:endParaRPr>
          </a:p>
          <a:p>
            <a:pPr algn="just"/>
            <a:endParaRPr lang="fr-FR" sz="1100" b="1"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kumimoji="0" lang="fr-FR" sz="1000" b="1" i="0" u="none" strike="noStrike" kern="1200" cap="none" spc="0" normalizeH="0" baseline="0" noProof="0" dirty="0">
              <a:ln>
                <a:noFill/>
              </a:ln>
              <a:effectLst/>
              <a:uLnTx/>
              <a:uFillTx/>
              <a:latin typeface="PT Sans" panose="020B0503020203020204" pitchFamily="34" charset="0"/>
            </a:endParaRPr>
          </a:p>
        </p:txBody>
      </p:sp>
    </p:spTree>
    <p:extLst>
      <p:ext uri="{BB962C8B-B14F-4D97-AF65-F5344CB8AC3E}">
        <p14:creationId xmlns:p14="http://schemas.microsoft.com/office/powerpoint/2010/main" val="15976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4"/>
            </a:pPr>
            <a:r>
              <a:rPr lang="fr-FR" u="sng" dirty="0"/>
              <a:t>L</a:t>
            </a:r>
            <a:r>
              <a:rPr lang="fr-FR" u="sng" kern="1200" dirty="0">
                <a:latin typeface="+mj-lt"/>
                <a:ea typeface="+mj-ea"/>
                <a:cs typeface="+mj-cs"/>
              </a:rPr>
              <a:t>a déclaration d’appel</a:t>
            </a: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670705" y="1485891"/>
            <a:ext cx="10647891" cy="3539430"/>
          </a:xfrm>
          <a:prstGeom prst="rect">
            <a:avLst/>
          </a:prstGeom>
          <a:noFill/>
        </p:spPr>
        <p:txBody>
          <a:bodyPr wrap="square" rtlCol="0">
            <a:spAutoFit/>
          </a:bodyPr>
          <a:lstStyle/>
          <a:p>
            <a:pPr marL="171450" lvl="0" indent="-171450" algn="just">
              <a:buFont typeface="Arial" panose="020B0604020202020204" pitchFamily="34" charset="0"/>
              <a:buChar char="•"/>
              <a:defRPr/>
            </a:pPr>
            <a:r>
              <a:rPr lang="fr-FR" sz="1200" b="1" u="sng" dirty="0">
                <a:solidFill>
                  <a:srgbClr val="C00000"/>
                </a:solidFill>
                <a:latin typeface="PT Sans" panose="020B0503020203020204" pitchFamily="34" charset="0"/>
              </a:rPr>
              <a:t>OBJET DE LA DEMANDE </a:t>
            </a:r>
            <a:r>
              <a:rPr lang="fr-FR" sz="1200" b="1" dirty="0">
                <a:solidFill>
                  <a:srgbClr val="C00000"/>
                </a:solidFill>
                <a:latin typeface="PT Sans" panose="020B0503020203020204" pitchFamily="34" charset="0"/>
              </a:rPr>
              <a:t>(infirmation, réformation, nullité , etc. . )  combinaison de 54 et 901 du CPC et  : CA Colmar, 20 décembre 2021, n°21/01911</a:t>
            </a:r>
          </a:p>
          <a:p>
            <a:pPr lvl="0" algn="just">
              <a:defRPr/>
            </a:pPr>
            <a:endParaRPr lang="fr-FR" sz="1100" dirty="0">
              <a:solidFill>
                <a:prstClr val="black"/>
              </a:solidFill>
              <a:latin typeface="PT Sans" panose="020B0503020203020204" pitchFamily="34" charset="0"/>
            </a:endParaRPr>
          </a:p>
          <a:p>
            <a:pPr lvl="0" algn="just">
              <a:defRPr/>
            </a:pPr>
            <a:r>
              <a:rPr lang="fr-FR" sz="1100" dirty="0">
                <a:solidFill>
                  <a:prstClr val="black"/>
                </a:solidFill>
                <a:latin typeface="PT Sans" panose="020B0503020203020204" pitchFamily="34" charset="0"/>
              </a:rPr>
              <a:t>La </a:t>
            </a:r>
            <a:r>
              <a:rPr lang="fr-FR" sz="1100" b="1" dirty="0">
                <a:solidFill>
                  <a:prstClr val="black"/>
                </a:solidFill>
                <a:latin typeface="PT Sans" panose="020B0503020203020204" pitchFamily="34" charset="0"/>
              </a:rPr>
              <a:t>déclaration d’appel qui ne précise pas l’objet de la demande </a:t>
            </a:r>
            <a:r>
              <a:rPr lang="fr-FR" sz="1100" dirty="0">
                <a:solidFill>
                  <a:prstClr val="black"/>
                </a:solidFill>
                <a:latin typeface="PT Sans" panose="020B0503020203020204" pitchFamily="34" charset="0"/>
              </a:rPr>
              <a:t>(notamment infirmation, réformation ou annulation de la décision) </a:t>
            </a:r>
            <a:r>
              <a:rPr lang="fr-FR" sz="1100" b="1" dirty="0">
                <a:solidFill>
                  <a:prstClr val="black"/>
                </a:solidFill>
                <a:latin typeface="PT Sans" panose="020B0503020203020204" pitchFamily="34" charset="0"/>
              </a:rPr>
              <a:t>est nulle</a:t>
            </a:r>
            <a:r>
              <a:rPr lang="fr-FR" sz="1100" dirty="0">
                <a:solidFill>
                  <a:prstClr val="black"/>
                </a:solidFill>
                <a:latin typeface="PT Sans" panose="020B0503020203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100" dirty="0">
              <a:solidFill>
                <a:prstClr val="black"/>
              </a:solidFill>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sng" strike="noStrike" kern="1200" cap="none" spc="0" normalizeH="0" baseline="0" noProof="0" dirty="0">
                <a:ln>
                  <a:noFill/>
                </a:ln>
                <a:solidFill>
                  <a:srgbClr val="C00000"/>
                </a:solidFill>
                <a:effectLst/>
                <a:uLnTx/>
                <a:uFillTx/>
                <a:latin typeface="PT Sans" panose="020B0503020203020204" pitchFamily="34" charset="0"/>
                <a:ea typeface="+mn-ea"/>
                <a:cs typeface="+mn-cs"/>
              </a:rPr>
              <a:t>CHEFS DE JUGEMENT CRITIQUES        </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 Lyon, 10 février 2022, n°21/02378 ; CA Bourges, 10 février 2022, n°21/00423 ; CA Pau, 28 janvier 2021, n°20/0214 ; CA Rennes, 25 mars 2022, n°18/08402; CA Montpellier, 6 avril 2022, n°19/01003</a:t>
            </a:r>
            <a:endParaRPr kumimoji="0" lang="fr-FR" sz="12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Dans le cadre de la déclaration d’appel, </a:t>
            </a:r>
            <a:r>
              <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l’objet de la demande est constitué par la </a:t>
            </a:r>
            <a:r>
              <a:rPr kumimoji="0" lang="fr-FR" sz="1100" b="1" i="0" u="sng" strike="noStrike" kern="1200" cap="none" spc="0" normalizeH="0" baseline="0" noProof="0" dirty="0">
                <a:ln>
                  <a:noFill/>
                </a:ln>
                <a:solidFill>
                  <a:prstClr val="black"/>
                </a:solidFill>
                <a:effectLst/>
                <a:uLnTx/>
                <a:uFillTx/>
                <a:latin typeface="PT Sans" panose="020B0503020203020204" pitchFamily="34" charset="0"/>
                <a:ea typeface="+mn-ea"/>
                <a:cs typeface="+mn-cs"/>
              </a:rPr>
              <a:t>spécification des chefs de jugement critiqués </a:t>
            </a: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et non la reprise des demandes formulées en première instance. A </a:t>
            </a:r>
            <a:r>
              <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défaut, en l’absence d’effet dévolutif, la Cour n’est saisie d’aucune prétention</a:t>
            </a: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algn="just"/>
            <a:endParaRPr lang="fr-FR" sz="1100"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kumimoji="0" lang="fr-FR" sz="1200" b="1" i="0" u="none" strike="noStrike" kern="1200" cap="none" spc="0" normalizeH="0" baseline="0" noProof="0" dirty="0">
              <a:ln>
                <a:noFill/>
              </a:ln>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kumimoji="0" lang="fr-FR" sz="1100" i="0" u="none" strike="noStrike" kern="1200" cap="none" spc="0" normalizeH="0" baseline="0" noProof="0" dirty="0">
              <a:ln>
                <a:noFill/>
              </a:ln>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p:txBody>
      </p:sp>
      <p:sp>
        <p:nvSpPr>
          <p:cNvPr id="15" name="ZoneTexte 14">
            <a:extLst>
              <a:ext uri="{FF2B5EF4-FFF2-40B4-BE49-F238E27FC236}">
                <a16:creationId xmlns:a16="http://schemas.microsoft.com/office/drawing/2014/main" id="{C6587655-694C-4620-AEDB-18544DA93EA2}"/>
              </a:ext>
            </a:extLst>
          </p:cNvPr>
          <p:cNvSpPr txBox="1"/>
          <p:nvPr/>
        </p:nvSpPr>
        <p:spPr>
          <a:xfrm>
            <a:off x="2434976" y="3431569"/>
            <a:ext cx="7501380" cy="2386349"/>
          </a:xfrm>
          <a:prstGeom prst="rect">
            <a:avLst/>
          </a:prstGeom>
          <a:noFill/>
          <a:ln w="3175">
            <a:solidFill>
              <a:srgbClr val="C00000"/>
            </a:solidFill>
            <a:prstDash val="sysDot"/>
          </a:ln>
        </p:spPr>
        <p:txBody>
          <a:bodyPr wrap="square" rtlCol="0">
            <a:spAutoFit/>
          </a:bodyPr>
          <a:lstStyle/>
          <a:p>
            <a:pPr algn="just"/>
            <a:r>
              <a:rPr lang="fr-FR" sz="1200" b="1" u="sng" dirty="0">
                <a:solidFill>
                  <a:prstClr val="black"/>
                </a:solidFill>
                <a:latin typeface="PT Sans" panose="020B0503020203020204" pitchFamily="34" charset="0"/>
              </a:rPr>
              <a:t>Rappel</a:t>
            </a:r>
            <a:r>
              <a:rPr lang="fr-FR" sz="1200" dirty="0">
                <a:solidFill>
                  <a:prstClr val="black"/>
                </a:solidFill>
                <a:latin typeface="PT Sans" panose="020B0503020203020204" pitchFamily="34" charset="0"/>
              </a:rPr>
              <a:t> : </a:t>
            </a:r>
          </a:p>
          <a:p>
            <a:pPr algn="just"/>
            <a:endParaRPr lang="fr-FR" sz="1100" dirty="0">
              <a:solidFill>
                <a:prstClr val="black"/>
              </a:solidFill>
              <a:latin typeface="PT Sans" panose="020B0503020203020204" pitchFamily="34" charset="0"/>
            </a:endParaRPr>
          </a:p>
          <a:p>
            <a:pPr marL="628650" lvl="1" indent="-171450" algn="just">
              <a:buFont typeface="Wingdings" panose="05000000000000000000" pitchFamily="2" charset="2"/>
              <a:buChar char="ü"/>
            </a:pPr>
            <a:r>
              <a:rPr lang="fr-FR" sz="1100" dirty="0">
                <a:solidFill>
                  <a:prstClr val="black"/>
                </a:solidFill>
                <a:latin typeface="PT Sans" panose="020B0503020203020204" pitchFamily="34" charset="0"/>
              </a:rPr>
              <a:t>Par un </a:t>
            </a:r>
            <a:r>
              <a:rPr lang="fr-FR" sz="1100" b="1" dirty="0">
                <a:solidFill>
                  <a:prstClr val="black"/>
                </a:solidFill>
                <a:latin typeface="PT Sans" panose="020B0503020203020204" pitchFamily="34" charset="0"/>
              </a:rPr>
              <a:t>arrêt du 13 janvier 2022</a:t>
            </a:r>
            <a:r>
              <a:rPr lang="fr-FR" sz="1100" dirty="0">
                <a:solidFill>
                  <a:prstClr val="black"/>
                </a:solidFill>
                <a:latin typeface="PT Sans" panose="020B0503020203020204" pitchFamily="34" charset="0"/>
              </a:rPr>
              <a:t>, la Cour de cassation a considéré qu’un appel formé par une déclaration d’appel qui ne contient pas, dans le fichier XML lui-même, l’énoncé des chefs du jugement expressément critiqués jusqu’à hauteur de 4 080 caractères, éventuellement complété par un fichier PDF, ne produit aucun effet dévolutif. En cas d’empêchement technique, l’appelant peut compléter la déclaration d’appel par un document faisant corps avec elle et auquel elle doit renvoyer (</a:t>
            </a:r>
            <a:r>
              <a:rPr lang="fr-FR" sz="1100" i="1" dirty="0">
                <a:solidFill>
                  <a:prstClr val="black"/>
                </a:solidFill>
                <a:latin typeface="PT Sans" panose="020B0503020203020204" pitchFamily="34" charset="0"/>
              </a:rPr>
              <a:t>Cass. 2</a:t>
            </a:r>
            <a:r>
              <a:rPr lang="fr-FR" sz="1100" i="1" baseline="30000" dirty="0">
                <a:solidFill>
                  <a:prstClr val="black"/>
                </a:solidFill>
                <a:latin typeface="PT Sans" panose="020B0503020203020204" pitchFamily="34" charset="0"/>
              </a:rPr>
              <a:t>ème</a:t>
            </a:r>
            <a:r>
              <a:rPr lang="fr-FR" sz="1100" i="1" dirty="0">
                <a:solidFill>
                  <a:prstClr val="black"/>
                </a:solidFill>
                <a:latin typeface="PT Sans" panose="020B0503020203020204" pitchFamily="34" charset="0"/>
              </a:rPr>
              <a:t> Civ. 13 janvier 2022, n°20-17.516)</a:t>
            </a:r>
            <a:endParaRPr lang="fr-FR" sz="1100" dirty="0">
              <a:solidFill>
                <a:prstClr val="black"/>
              </a:solidFill>
              <a:latin typeface="PT Sans" panose="020B0503020203020204" pitchFamily="34" charset="0"/>
            </a:endParaRPr>
          </a:p>
          <a:p>
            <a:pPr marL="171450" indent="-171450" algn="just">
              <a:buFont typeface="Wingdings" panose="05000000000000000000" pitchFamily="2" charset="2"/>
              <a:buChar char="ü"/>
            </a:pPr>
            <a:endParaRPr lang="fr-FR" sz="1100" dirty="0">
              <a:solidFill>
                <a:prstClr val="black"/>
              </a:solidFill>
              <a:latin typeface="PT Sans" panose="020B0503020203020204" pitchFamily="34" charset="0"/>
            </a:endParaRPr>
          </a:p>
          <a:p>
            <a:pPr marL="628650" lvl="1" indent="-171450" algn="just">
              <a:buFont typeface="Wingdings" panose="05000000000000000000" pitchFamily="2" charset="2"/>
              <a:buChar char="ü"/>
            </a:pPr>
            <a:r>
              <a:rPr lang="fr-FR" sz="1100" dirty="0">
                <a:solidFill>
                  <a:prstClr val="black"/>
                </a:solidFill>
                <a:latin typeface="PT Sans" panose="020B0503020203020204" pitchFamily="34" charset="0"/>
              </a:rPr>
              <a:t>Le </a:t>
            </a:r>
            <a:r>
              <a:rPr lang="fr-FR" sz="1100" dirty="0">
                <a:solidFill>
                  <a:srgbClr val="C00000"/>
                </a:solidFill>
                <a:latin typeface="PT Sans" panose="020B0503020203020204" pitchFamily="34" charset="0"/>
              </a:rPr>
              <a:t>décret du 25 février 2022 </a:t>
            </a:r>
            <a:r>
              <a:rPr lang="fr-FR" sz="1100" dirty="0">
                <a:solidFill>
                  <a:prstClr val="black"/>
                </a:solidFill>
                <a:latin typeface="PT Sans" panose="020B0503020203020204" pitchFamily="34" charset="0"/>
              </a:rPr>
              <a:t>introduit à </a:t>
            </a:r>
            <a:r>
              <a:rPr lang="fr-FR" sz="1100" dirty="0">
                <a:solidFill>
                  <a:srgbClr val="C00000"/>
                </a:solidFill>
                <a:latin typeface="PT Sans" panose="020B0503020203020204" pitchFamily="34" charset="0"/>
              </a:rPr>
              <a:t>l’article 901 du code de procédure civile</a:t>
            </a:r>
            <a:r>
              <a:rPr lang="fr-FR" sz="1100" dirty="0">
                <a:solidFill>
                  <a:prstClr val="black"/>
                </a:solidFill>
                <a:latin typeface="PT Sans" panose="020B0503020203020204" pitchFamily="34" charset="0"/>
              </a:rPr>
              <a:t> la possibilité de </a:t>
            </a:r>
            <a:r>
              <a:rPr lang="fr-FR" sz="1100" b="1" u="sng" dirty="0">
                <a:solidFill>
                  <a:prstClr val="black"/>
                </a:solidFill>
                <a:latin typeface="PT Sans" panose="020B0503020203020204" pitchFamily="34" charset="0"/>
              </a:rPr>
              <a:t>joindre une annexe </a:t>
            </a:r>
            <a:r>
              <a:rPr lang="fr-FR" sz="1100" dirty="0">
                <a:solidFill>
                  <a:prstClr val="black"/>
                </a:solidFill>
                <a:latin typeface="PT Sans" panose="020B0503020203020204" pitchFamily="34" charset="0"/>
              </a:rPr>
              <a:t>à la déclaration d’appel. </a:t>
            </a:r>
          </a:p>
          <a:p>
            <a:pPr lvl="1" algn="just"/>
            <a:endParaRPr lang="fr-FR" sz="1100" dirty="0">
              <a:solidFill>
                <a:prstClr val="black"/>
              </a:solidFill>
              <a:latin typeface="PT Sans" panose="020B0503020203020204" pitchFamily="34" charset="0"/>
            </a:endParaRPr>
          </a:p>
          <a:p>
            <a:pPr marL="628650" lvl="1" indent="-171450" algn="just">
              <a:buFont typeface="Wingdings" panose="05000000000000000000" pitchFamily="2" charset="2"/>
              <a:buChar char="ü"/>
            </a:pPr>
            <a:r>
              <a:rPr kumimoji="0" lang="fr-FR" sz="1100" b="0"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L’arrêté du 25 février 2022</a:t>
            </a:r>
            <a:r>
              <a:rPr kumimoji="0" lang="fr-FR" sz="1100" b="0" i="0" u="none" strike="noStrike" kern="1200" cap="none" spc="0" normalizeH="0" baseline="0" noProof="0" dirty="0">
                <a:ln>
                  <a:noFill/>
                </a:ln>
                <a:effectLst/>
                <a:uLnTx/>
                <a:uFillTx/>
                <a:latin typeface="PT Sans" panose="020B0503020203020204" pitchFamily="34" charset="0"/>
                <a:ea typeface="+mn-ea"/>
                <a:cs typeface="+mn-cs"/>
              </a:rPr>
              <a:t>, pris en application du décret du même jour, modifie l’arrêté du 20 mai 2020 relatif </a:t>
            </a:r>
            <a:r>
              <a:rPr lang="fr-FR" sz="1100" dirty="0">
                <a:latin typeface="PT Sans" panose="020B0503020203020204" pitchFamily="34" charset="0"/>
              </a:rPr>
              <a:t>à la communication par voie électronique en matière civile devant les cours d'appel</a:t>
            </a:r>
            <a:endParaRPr lang="fr-FR" sz="1100" dirty="0"/>
          </a:p>
        </p:txBody>
      </p:sp>
      <p:pic>
        <p:nvPicPr>
          <p:cNvPr id="16" name="Graphique 15" descr="Mégaphone1 contour">
            <a:extLst>
              <a:ext uri="{FF2B5EF4-FFF2-40B4-BE49-F238E27FC236}">
                <a16:creationId xmlns:a16="http://schemas.microsoft.com/office/drawing/2014/main" id="{BD5CABA8-232C-4A74-85AF-2F0E4A87B69E}"/>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34434" y="3176922"/>
            <a:ext cx="457200" cy="457200"/>
          </a:xfrm>
          <a:prstGeom prst="rect">
            <a:avLst/>
          </a:prstGeom>
        </p:spPr>
      </p:pic>
    </p:spTree>
    <p:extLst>
      <p:ext uri="{BB962C8B-B14F-4D97-AF65-F5344CB8AC3E}">
        <p14:creationId xmlns:p14="http://schemas.microsoft.com/office/powerpoint/2010/main" val="1156846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5"/>
            </a:pPr>
            <a:r>
              <a:rPr lang="fr-FR" u="sng" dirty="0"/>
              <a:t>Le dispositif des conclusions – règles générales</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19" name="ZoneTexte 18">
            <a:extLst>
              <a:ext uri="{FF2B5EF4-FFF2-40B4-BE49-F238E27FC236}">
                <a16:creationId xmlns:a16="http://schemas.microsoft.com/office/drawing/2014/main" id="{E4B38F0F-127C-426E-8A9F-4126B55C17D1}"/>
              </a:ext>
            </a:extLst>
          </p:cNvPr>
          <p:cNvSpPr txBox="1"/>
          <p:nvPr/>
        </p:nvSpPr>
        <p:spPr>
          <a:xfrm>
            <a:off x="794327" y="1405817"/>
            <a:ext cx="10497031" cy="4739759"/>
          </a:xfrm>
          <a:prstGeom prst="rect">
            <a:avLst/>
          </a:prstGeom>
          <a:noFill/>
        </p:spPr>
        <p:txBody>
          <a:bodyPr wrap="square">
            <a:spAutoFit/>
          </a:bodyPr>
          <a:lstStyle/>
          <a:p>
            <a:pPr marL="171450" lvl="0" indent="-171450" algn="just">
              <a:buFont typeface="Arial" panose="020B0604020202020204" pitchFamily="34" charset="0"/>
              <a:buChar char="•"/>
              <a:defRPr/>
            </a:pPr>
            <a:r>
              <a:rPr lang="fr-FR" sz="1200" b="1" dirty="0">
                <a:solidFill>
                  <a:srgbClr val="C00000"/>
                </a:solidFill>
                <a:latin typeface="PT Sans" panose="020B0503020203020204" pitchFamily="34" charset="0"/>
              </a:rPr>
              <a:t>CA Versailles, 23 novembre 2017, n°17/00454</a:t>
            </a:r>
          </a:p>
          <a:p>
            <a:pPr lvl="0" algn="just">
              <a:defRPr/>
            </a:pPr>
            <a:endParaRPr lang="fr-FR" sz="1100" b="1" dirty="0">
              <a:solidFill>
                <a:srgbClr val="C00000"/>
              </a:solidFill>
              <a:latin typeface="PT Sans" panose="020B0503020203020204" pitchFamily="34" charset="0"/>
            </a:endParaRPr>
          </a:p>
          <a:p>
            <a:pPr algn="just">
              <a:defRPr/>
            </a:pPr>
            <a:r>
              <a:rPr lang="fr-FR" sz="1100" dirty="0">
                <a:solidFill>
                  <a:prstClr val="black"/>
                </a:solidFill>
                <a:latin typeface="PT Sans" panose="020B0503020203020204" pitchFamily="34" charset="0"/>
              </a:rPr>
              <a:t>La Cour rappelle qu'en application des dispositions de l'article 954 du code de procédure civile « la </a:t>
            </a:r>
            <a:r>
              <a:rPr lang="fr-FR" sz="1100" b="1" dirty="0">
                <a:solidFill>
                  <a:prstClr val="black"/>
                </a:solidFill>
                <a:latin typeface="PT Sans" panose="020B0503020203020204" pitchFamily="34" charset="0"/>
              </a:rPr>
              <a:t>Cour ne statue que sur les prétentions énoncées au dispositif </a:t>
            </a:r>
            <a:r>
              <a:rPr lang="fr-FR" sz="1100" dirty="0">
                <a:solidFill>
                  <a:prstClr val="black"/>
                </a:solidFill>
                <a:latin typeface="PT Sans" panose="020B0503020203020204" pitchFamily="34" charset="0"/>
              </a:rPr>
              <a:t>» et que les « </a:t>
            </a:r>
            <a:r>
              <a:rPr lang="fr-FR" sz="1100" b="1" dirty="0">
                <a:solidFill>
                  <a:prstClr val="black"/>
                </a:solidFill>
                <a:latin typeface="PT Sans" panose="020B0503020203020204" pitchFamily="34" charset="0"/>
              </a:rPr>
              <a:t>dire et juger » et les « constater » ne sont pas des prétentions </a:t>
            </a:r>
            <a:r>
              <a:rPr lang="fr-FR" sz="1100" dirty="0">
                <a:solidFill>
                  <a:prstClr val="black"/>
                </a:solidFill>
                <a:latin typeface="PT Sans" panose="020B0503020203020204" pitchFamily="34" charset="0"/>
              </a:rPr>
              <a:t>en ce que ces demandes ne confèrent pas de droit à la partie qui les requiert hormis les cas prévus par la loi ; en conséquence, la cour ne statuera pas sur celles-ci, qui ne sont en réalité que le rappel des moyens invoqués</a:t>
            </a:r>
          </a:p>
          <a:p>
            <a:pPr algn="just">
              <a:defRPr/>
            </a:pPr>
            <a:endParaRPr lang="fr-FR" sz="1100" dirty="0">
              <a:solidFill>
                <a:prstClr val="black"/>
              </a:solidFill>
              <a:latin typeface="PT Sans" panose="020B0503020203020204" pitchFamily="34" charset="0"/>
            </a:endParaRPr>
          </a:p>
          <a:p>
            <a:pPr marL="171450" lvl="0" indent="-171450" algn="just">
              <a:buFont typeface="Arial" panose="020B0604020202020204" pitchFamily="34" charset="0"/>
              <a:buChar char="•"/>
              <a:defRPr/>
            </a:pPr>
            <a:r>
              <a:rPr lang="fr-FR" sz="1200" b="1" dirty="0">
                <a:solidFill>
                  <a:srgbClr val="C00000"/>
                </a:solidFill>
                <a:latin typeface="PT Sans" panose="020B0503020203020204" pitchFamily="34" charset="0"/>
              </a:rPr>
              <a:t>CA Bordeaux, 27 mars 2018, n°15/07488</a:t>
            </a:r>
          </a:p>
          <a:p>
            <a:pPr marL="228600" lvl="0" indent="-228600" algn="just">
              <a:buFont typeface="+mj-lt"/>
              <a:buAutoNum type="arabicPeriod" startAt="3"/>
              <a:defRPr/>
            </a:pPr>
            <a:endParaRPr lang="fr-FR" sz="1100" b="1" dirty="0">
              <a:solidFill>
                <a:srgbClr val="C00000"/>
              </a:solidFill>
              <a:latin typeface="PT Sans" panose="020B0503020203020204" pitchFamily="34" charset="0"/>
            </a:endParaRPr>
          </a:p>
          <a:p>
            <a:pPr algn="just"/>
            <a:r>
              <a:rPr lang="fr-FR" sz="1100" dirty="0">
                <a:solidFill>
                  <a:prstClr val="black"/>
                </a:solidFill>
                <a:latin typeface="PT Sans" panose="020B0503020203020204" pitchFamily="34" charset="0"/>
              </a:rPr>
              <a:t>Les diverses dispositions du dispositif des conclusions des deux parties qui demandent </a:t>
            </a:r>
            <a:r>
              <a:rPr lang="fr-FR" sz="1100" b="1" dirty="0">
                <a:solidFill>
                  <a:prstClr val="black"/>
                </a:solidFill>
                <a:latin typeface="PT Sans" panose="020B0503020203020204" pitchFamily="34" charset="0"/>
              </a:rPr>
              <a:t>de « dire que » ne sont pas des prétentions </a:t>
            </a:r>
            <a:r>
              <a:rPr lang="fr-FR" sz="1100" dirty="0">
                <a:solidFill>
                  <a:prstClr val="black"/>
                </a:solidFill>
                <a:latin typeface="PT Sans" panose="020B0503020203020204" pitchFamily="34" charset="0"/>
              </a:rPr>
              <a:t>au sens des articles 4, 5, 31 et 954 du code de procédure civile, mais les moyens ou arguments au soutien des véritables prétentions, de sorte qu'il n'y a pas lieu de statuer davantage. </a:t>
            </a:r>
          </a:p>
          <a:p>
            <a:pPr algn="just"/>
            <a:endParaRPr lang="fr-FR" sz="1100" dirty="0">
              <a:solidFill>
                <a:prstClr val="black"/>
              </a:solidFill>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 Lyon, 13 novembre 2019, n°16/04307</a:t>
            </a:r>
          </a:p>
          <a:p>
            <a:pPr marR="0" lvl="0" algn="just" defTabSz="914400" rtl="0" eaLnBrk="1" fontAlgn="auto" latinLnBrk="0" hangingPunct="1">
              <a:lnSpc>
                <a:spcPct val="100000"/>
              </a:lnSpc>
              <a:spcBef>
                <a:spcPts val="0"/>
              </a:spcBef>
              <a:spcAft>
                <a:spcPts val="0"/>
              </a:spcAft>
              <a:buClrTx/>
              <a:buSzTx/>
              <a:tabLst/>
              <a:defRPr/>
            </a:pPr>
            <a:endParaRPr lang="fr-FR" sz="1100" b="1" dirty="0">
              <a:solidFill>
                <a:srgbClr val="C00000"/>
              </a:solidFill>
              <a:latin typeface="PT Sans" panose="020B0503020203020204" pitchFamily="34" charset="0"/>
            </a:endParaRPr>
          </a:p>
          <a:p>
            <a:pPr algn="just"/>
            <a:r>
              <a:rPr lang="fr-FR" sz="1100" dirty="0">
                <a:solidFill>
                  <a:prstClr val="black"/>
                </a:solidFill>
                <a:latin typeface="PT Sans" panose="020B0503020203020204" pitchFamily="34" charset="0"/>
              </a:rPr>
              <a:t>Attendu que ne </a:t>
            </a:r>
            <a:r>
              <a:rPr lang="fr-FR" sz="1100" b="1" dirty="0">
                <a:solidFill>
                  <a:prstClr val="black"/>
                </a:solidFill>
                <a:latin typeface="PT Sans" panose="020B0503020203020204" pitchFamily="34" charset="0"/>
              </a:rPr>
              <a:t>constituent pas des prétentions au sens de l'article 4 du code de procédure civile les demandes des parties tendant à voir 'constater' ou 'donner acte</a:t>
            </a:r>
            <a:r>
              <a:rPr lang="fr-FR" sz="1100" b="1" dirty="0"/>
              <a:t>’  </a:t>
            </a:r>
            <a:endPar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lvl="0" algn="just">
              <a:defRPr/>
            </a:pPr>
            <a:endParaRPr lang="fr-FR" sz="1100" dirty="0">
              <a:solidFill>
                <a:prstClr val="black"/>
              </a:solidFill>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 </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Civ. 9 janvier 2020, n°18-18.778</a:t>
            </a:r>
          </a:p>
          <a:p>
            <a:pPr marR="0" lvl="0" algn="just" defTabSz="9144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algn="just"/>
            <a:r>
              <a:rPr lang="fr-FR" sz="1100" dirty="0">
                <a:solidFill>
                  <a:prstClr val="black"/>
                </a:solidFill>
                <a:latin typeface="PT Sans" panose="020B0503020203020204" pitchFamily="34" charset="0"/>
              </a:rPr>
              <a:t>Les </a:t>
            </a:r>
            <a:r>
              <a:rPr lang="fr-FR" sz="1100" b="1" dirty="0">
                <a:solidFill>
                  <a:prstClr val="black"/>
                </a:solidFill>
                <a:latin typeface="PT Sans" panose="020B0503020203020204" pitchFamily="34" charset="0"/>
              </a:rPr>
              <a:t>demandes de « constater », « dire et juger », voire « supprimer », ne constituent pas des prétentions </a:t>
            </a:r>
            <a:r>
              <a:rPr lang="fr-FR" sz="1100" dirty="0">
                <a:solidFill>
                  <a:prstClr val="black"/>
                </a:solidFill>
                <a:latin typeface="PT Sans" panose="020B0503020203020204" pitchFamily="34" charset="0"/>
              </a:rPr>
              <a:t>mais des rappels de moyens. Le juge n’est saisi d’aucune prétention. Il ne statue pas sur ces demandes.</a:t>
            </a:r>
          </a:p>
          <a:p>
            <a:pPr algn="just"/>
            <a:endParaRPr lang="fr-FR" sz="1100" dirty="0">
              <a:solidFill>
                <a:prstClr val="black"/>
              </a:solidFill>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 </a:t>
            </a:r>
            <a:r>
              <a:rPr lang="fr-FR" sz="1200" b="1" dirty="0">
                <a:solidFill>
                  <a:srgbClr val="C00000"/>
                </a:solidFill>
                <a:latin typeface="PT Sans" panose="020B0503020203020204" pitchFamily="34" charset="0"/>
              </a:rPr>
              <a:t>Civ. 13 janvier 2022, n°20-11.081</a:t>
            </a:r>
          </a:p>
          <a:p>
            <a:pPr marR="0" lvl="0" algn="just" defTabSz="914400" rtl="0" eaLnBrk="1" fontAlgn="auto" latinLnBrk="0" hangingPunct="1">
              <a:lnSpc>
                <a:spcPct val="100000"/>
              </a:lnSpc>
              <a:spcBef>
                <a:spcPts val="0"/>
              </a:spcBef>
              <a:spcAft>
                <a:spcPts val="0"/>
              </a:spcAft>
              <a:buClrTx/>
              <a:buSzTx/>
              <a:tabLst/>
              <a:defRPr/>
            </a:pPr>
            <a:endParaRPr lang="fr-FR" sz="1100" b="1" dirty="0">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Les </a:t>
            </a:r>
            <a:r>
              <a:rPr lang="fr-FR" sz="1100" b="1" dirty="0">
                <a:latin typeface="PT Sans" panose="020B0503020203020204" pitchFamily="34" charset="0"/>
              </a:rPr>
              <a:t>conclusions des parties doivent indiquer, à peine d’irrecevabilité, pour les personnes physiques</a:t>
            </a:r>
            <a:r>
              <a:rPr lang="fr-FR" sz="1100" dirty="0">
                <a:latin typeface="PT Sans" panose="020B0503020203020204" pitchFamily="34" charset="0"/>
              </a:rPr>
              <a:t>, </a:t>
            </a:r>
            <a:r>
              <a:rPr lang="fr-FR" sz="1100" b="1" dirty="0">
                <a:latin typeface="PT Sans" panose="020B0503020203020204" pitchFamily="34" charset="0"/>
              </a:rPr>
              <a:t>leur domicile réel. </a:t>
            </a:r>
            <a:r>
              <a:rPr lang="fr-FR" sz="1100" dirty="0">
                <a:latin typeface="PT Sans" panose="020B0503020203020204" pitchFamily="34" charset="0"/>
              </a:rPr>
              <a:t>Cette fin de non-recevoir peut être régularisée jusqu’au jour du prononcé de la clôture ou jusqu’à l’ouverture des débats en l’absence de mise en état.  Il appartient à celui qui souhaite la régulariser de prouver que la nouvelle indiquée constitue son domicile réel. </a:t>
            </a:r>
          </a:p>
          <a:p>
            <a:pPr algn="just"/>
            <a:endParaRPr lang="fr-FR" sz="1100" dirty="0">
              <a:solidFill>
                <a:prstClr val="black"/>
              </a:solidFill>
              <a:latin typeface="PT Sans" panose="020B0503020203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402136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742950" indent="-742950">
              <a:buFont typeface="+mj-lt"/>
              <a:buAutoNum type="arabicPeriod" startAt="6"/>
            </a:pPr>
            <a:r>
              <a:rPr lang="fr-FR" sz="4000" u="sng" kern="1200" dirty="0">
                <a:latin typeface="+mj-lt"/>
                <a:ea typeface="+mj-ea"/>
                <a:cs typeface="+mj-cs"/>
              </a:rPr>
              <a:t>Le di</a:t>
            </a:r>
            <a:r>
              <a:rPr lang="fr-FR" sz="4000" u="sng" dirty="0"/>
              <a:t>spositif des conclusions d’appel</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15" name="ZoneTexte 14">
            <a:extLst>
              <a:ext uri="{FF2B5EF4-FFF2-40B4-BE49-F238E27FC236}">
                <a16:creationId xmlns:a16="http://schemas.microsoft.com/office/drawing/2014/main" id="{D1595258-937D-443C-A0C1-0A3BFD53F298}"/>
              </a:ext>
            </a:extLst>
          </p:cNvPr>
          <p:cNvSpPr txBox="1"/>
          <p:nvPr/>
        </p:nvSpPr>
        <p:spPr>
          <a:xfrm>
            <a:off x="643467" y="1620058"/>
            <a:ext cx="10646637" cy="4832092"/>
          </a:xfrm>
          <a:prstGeom prst="rect">
            <a:avLst/>
          </a:prstGeom>
          <a:noFill/>
        </p:spPr>
        <p:txBody>
          <a:bodyPr wrap="square">
            <a:spAutoFit/>
          </a:bodyPr>
          <a:lstStyle/>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2ème Civ. 17 septembre 2020, n°18-23.626</a:t>
            </a:r>
          </a:p>
          <a:p>
            <a:pPr algn="just"/>
            <a:endParaRPr lang="fr-FR" sz="1100" dirty="0">
              <a:latin typeface="PT Sans" panose="020B0503020203020204" pitchFamily="34" charset="0"/>
            </a:endParaRPr>
          </a:p>
          <a:p>
            <a:pPr algn="just"/>
            <a:r>
              <a:rPr lang="fr-FR" sz="1100" dirty="0">
                <a:latin typeface="PT Sans" panose="020B0503020203020204" pitchFamily="34" charset="0"/>
              </a:rPr>
              <a:t>En l’espèce, dans ses conclusions prises dans le délai d’appel, l’appelant sollicitait uniquement l’annulation de saisies, leur mainlevée ou leur cantonnement sans demander l’infirmation du jugement attaqué. Un pourvoi en cassation a été formé invoquant que la Cour d’appel ne pouvait conclure à l’infirmation sans que l’appelant ait conclu à l’infirmation dans le dispositif de ses conclusions. </a:t>
            </a:r>
          </a:p>
          <a:p>
            <a:pPr algn="just"/>
            <a:endParaRPr lang="fr-FR" sz="1100" dirty="0">
              <a:latin typeface="PT Sans" panose="020B0503020203020204" pitchFamily="34" charset="0"/>
            </a:endParaRPr>
          </a:p>
          <a:p>
            <a:pPr marL="1085850" lvl="2" indent="-171450" algn="just">
              <a:buFont typeface="Symbol" panose="05050102010706020507" pitchFamily="18" charset="2"/>
              <a:buChar char="Þ"/>
            </a:pPr>
            <a:r>
              <a:rPr lang="fr-FR" sz="1100" dirty="0">
                <a:latin typeface="PT Sans" panose="020B0503020203020204" pitchFamily="34" charset="0"/>
              </a:rPr>
              <a:t>La Cour de cassation a énoncé que, lorsque </a:t>
            </a:r>
            <a:r>
              <a:rPr lang="fr-FR" sz="1100" b="1" dirty="0">
                <a:latin typeface="PT Sans" panose="020B0503020203020204" pitchFamily="34" charset="0"/>
              </a:rPr>
              <a:t>dans le dispositif des conclusions, l’appelant ne demande ni l’infirmation ni l’annulation, la Cour d’appel ne peut qu’entrer en voie de confirmation du jugement.</a:t>
            </a:r>
          </a:p>
          <a:p>
            <a:pPr lvl="2" algn="just"/>
            <a:endParaRPr lang="fr-FR" sz="1100" b="1"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20 mai 2021, n°19-22.316 ; 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1</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er</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juillet 2021, n°20-10.694 ; 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4 novembre 2021, n°20-15.757</a:t>
            </a:r>
          </a:p>
          <a:p>
            <a:pPr marR="0" lvl="0" algn="just" defTabSz="914400" rtl="0" eaLnBrk="1" fontAlgn="auto" latinLnBrk="0" hangingPunct="1">
              <a:lnSpc>
                <a:spcPct val="100000"/>
              </a:lnSpc>
              <a:spcBef>
                <a:spcPts val="0"/>
              </a:spcBef>
              <a:spcAft>
                <a:spcPts val="0"/>
              </a:spcAft>
              <a:buClrTx/>
              <a:buSzTx/>
              <a:tabLst/>
              <a:defRPr/>
            </a:pPr>
            <a:endParaRPr lang="fr-FR" sz="1200" b="1" dirty="0">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fr-FR" sz="1100" i="0" u="none" strike="noStrike" kern="1200" cap="none" spc="0" normalizeH="0" baseline="0" noProof="0" dirty="0">
                <a:ln>
                  <a:noFill/>
                </a:ln>
                <a:effectLst/>
                <a:uLnTx/>
                <a:uFillTx/>
                <a:latin typeface="PT Sans" panose="020B0503020203020204" pitchFamily="34" charset="0"/>
                <a:ea typeface="+mn-ea"/>
                <a:cs typeface="+mn-cs"/>
              </a:rPr>
              <a:t>La Cour d’appel ne peut que </a:t>
            </a:r>
            <a:r>
              <a:rPr kumimoji="0" lang="fr-FR" sz="1100" b="1" i="0" u="none" strike="noStrike" kern="1200" cap="none" spc="0" normalizeH="0" baseline="0" noProof="0" dirty="0">
                <a:ln>
                  <a:noFill/>
                </a:ln>
                <a:effectLst/>
                <a:uLnTx/>
                <a:uFillTx/>
                <a:latin typeface="PT Sans" panose="020B0503020203020204" pitchFamily="34" charset="0"/>
                <a:ea typeface="+mn-ea"/>
                <a:cs typeface="+mn-cs"/>
              </a:rPr>
              <a:t>confirmer le jugement si l’appelant ne demande pas dans le dispositif de ses conclusions l’infirmation ou l’annulation du jugement</a:t>
            </a:r>
            <a:r>
              <a:rPr kumimoji="0" lang="fr-FR" sz="1100" i="0" u="none" strike="noStrike" kern="1200" cap="none" spc="0" normalizeH="0" baseline="0" noProof="0" dirty="0">
                <a:ln>
                  <a:noFill/>
                </a:ln>
                <a:effectLst/>
                <a:uLnTx/>
                <a:uFillTx/>
                <a:latin typeface="PT Sans" panose="020B0503020203020204" pitchFamily="34" charset="0"/>
                <a:ea typeface="+mn-ea"/>
                <a:cs typeface="+mn-cs"/>
              </a:rPr>
              <a:t>. </a:t>
            </a:r>
          </a:p>
          <a:p>
            <a:pPr marR="0" lvl="0" algn="just" defTabSz="914400" rtl="0" eaLnBrk="1" fontAlgn="auto" latinLnBrk="0" hangingPunct="1">
              <a:lnSpc>
                <a:spcPct val="100000"/>
              </a:lnSpc>
              <a:spcBef>
                <a:spcPts val="0"/>
              </a:spcBef>
              <a:spcAft>
                <a:spcPts val="0"/>
              </a:spcAft>
              <a:buClrTx/>
              <a:buSzTx/>
              <a:tabLst/>
              <a:defRPr/>
            </a:pPr>
            <a:endParaRPr kumimoji="0" lang="fr-FR" sz="1000" i="0" u="none" strike="noStrike" kern="1200" cap="none" spc="0" normalizeH="0" baseline="0" noProof="0" dirty="0">
              <a:ln>
                <a:noFill/>
              </a:ln>
              <a:effectLst/>
              <a:uLnTx/>
              <a:uFillTx/>
              <a:latin typeface="PT Sans" panose="020B050302020302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 Paris, 6 septembre 2021, n°20/07369</a:t>
            </a:r>
          </a:p>
          <a:p>
            <a:pPr marR="0" lvl="0" algn="just" defTabSz="914400" rtl="0" eaLnBrk="1" fontAlgn="auto" latinLnBrk="0" hangingPunct="1">
              <a:lnSpc>
                <a:spcPct val="100000"/>
              </a:lnSpc>
              <a:spcBef>
                <a:spcPts val="0"/>
              </a:spcBef>
              <a:spcAft>
                <a:spcPts val="0"/>
              </a:spcAft>
              <a:buClrTx/>
              <a:buSzTx/>
              <a:tabLst/>
              <a:defRPr/>
            </a:pPr>
            <a:endParaRPr lang="fr-FR" sz="1000" b="1" dirty="0">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fr-FR" sz="1100" i="0" u="none" strike="noStrike" kern="1200" cap="none" spc="0" normalizeH="0" baseline="0" noProof="0" dirty="0">
                <a:ln>
                  <a:noFill/>
                </a:ln>
                <a:effectLst/>
                <a:uLnTx/>
                <a:uFillTx/>
                <a:latin typeface="PT Sans" panose="020B0503020203020204" pitchFamily="34" charset="0"/>
                <a:ea typeface="+mn-ea"/>
                <a:cs typeface="+mn-cs"/>
              </a:rPr>
              <a:t>Le fait que la déclaration d’appel soit conforme aux prescriptions formelles imposées à peine de nullité par l’article 901 du code de procédure civile ne dispense pas l’appelant de </a:t>
            </a:r>
            <a:r>
              <a:rPr kumimoji="0" lang="fr-FR" sz="1100" b="1" i="0" u="none" strike="noStrike" kern="1200" cap="none" spc="0" normalizeH="0" baseline="0" noProof="0" dirty="0">
                <a:ln>
                  <a:noFill/>
                </a:ln>
                <a:effectLst/>
                <a:uLnTx/>
                <a:uFillTx/>
                <a:latin typeface="PT Sans" panose="020B0503020203020204" pitchFamily="34" charset="0"/>
                <a:ea typeface="+mn-ea"/>
                <a:cs typeface="+mn-cs"/>
              </a:rPr>
              <a:t>remettre des conclusions qui déterminent l’objet du litige. L’appelant</a:t>
            </a:r>
            <a:r>
              <a:rPr lang="fr-FR" sz="1100" b="1" dirty="0">
                <a:latin typeface="PT Sans" panose="020B0503020203020204" pitchFamily="34" charset="0"/>
              </a:rPr>
              <a:t> doit ainsi indiquer en quoi il critique le jugement. </a:t>
            </a:r>
          </a:p>
          <a:p>
            <a:pPr marR="0" lvl="0" algn="just" defTabSz="9144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dirty="0">
              <a:ln>
                <a:noFill/>
              </a:ln>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En l’espèce, le </a:t>
            </a:r>
            <a:r>
              <a:rPr lang="fr-FR" sz="1100" b="1" dirty="0">
                <a:latin typeface="PT Sans" panose="020B0503020203020204" pitchFamily="34" charset="0"/>
              </a:rPr>
              <a:t>dispositif des conclusions </a:t>
            </a:r>
            <a:r>
              <a:rPr lang="fr-FR" sz="1100" dirty="0">
                <a:latin typeface="PT Sans" panose="020B0503020203020204" pitchFamily="34" charset="0"/>
              </a:rPr>
              <a:t>reprenait à l’identique les demandes formulées en première instance et ne comprenait ni un énoncé des chefs du jugement critiqués, ni une critique ou une discussion des fondements ou de la motivation de la décision des premières juges. Le dispositif ne sollicitait pas non plus l’annulation, la réformation, l’infirmation ou la confirmation partielle du jugement. </a:t>
            </a:r>
          </a:p>
          <a:p>
            <a:pPr marR="0" lvl="0" algn="just" defTabSz="914400" rtl="0" eaLnBrk="1" fontAlgn="auto" latinLnBrk="0" hangingPunct="1">
              <a:lnSpc>
                <a:spcPct val="100000"/>
              </a:lnSpc>
              <a:spcBef>
                <a:spcPts val="0"/>
              </a:spcBef>
              <a:spcAft>
                <a:spcPts val="0"/>
              </a:spcAft>
              <a:buClrTx/>
              <a:buSzTx/>
              <a:tabLst/>
              <a:defRPr/>
            </a:pPr>
            <a:endParaRPr kumimoji="0" lang="fr-FR" sz="1100" i="0" u="none" strike="noStrike" kern="1200" cap="none" spc="0" normalizeH="0" baseline="0" noProof="0" dirty="0">
              <a:ln>
                <a:noFill/>
              </a:ln>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La Cour d’appel a ainsi considéré que les </a:t>
            </a:r>
            <a:r>
              <a:rPr lang="fr-FR" sz="1100" b="1" dirty="0">
                <a:latin typeface="PT Sans" panose="020B0503020203020204" pitchFamily="34" charset="0"/>
              </a:rPr>
              <a:t>conclusions de l’appelant ne contenaient pas les éléments essentiels qui déterminent l’objet du litige porté devant la Cour d’appel </a:t>
            </a:r>
            <a:r>
              <a:rPr lang="fr-FR" sz="1100" dirty="0">
                <a:latin typeface="PT Sans" panose="020B0503020203020204" pitchFamily="34" charset="0"/>
              </a:rPr>
              <a:t>et a confirmé l’ordonnance du conseiller de la mise en état en ce qu’il a prononcé la caducité de la </a:t>
            </a:r>
            <a:r>
              <a:rPr lang="fr-FR" sz="1100" b="1" dirty="0">
                <a:latin typeface="PT Sans" panose="020B0503020203020204" pitchFamily="34" charset="0"/>
              </a:rPr>
              <a:t>déclaration d’appel. </a:t>
            </a:r>
          </a:p>
          <a:p>
            <a:pPr marR="0" lvl="0" algn="just" defTabSz="914400" rtl="0" eaLnBrk="1" fontAlgn="auto" latinLnBrk="0" hangingPunct="1">
              <a:lnSpc>
                <a:spcPct val="100000"/>
              </a:lnSpc>
              <a:spcBef>
                <a:spcPts val="0"/>
              </a:spcBef>
              <a:spcAft>
                <a:spcPts val="0"/>
              </a:spcAft>
              <a:buClrTx/>
              <a:buSzTx/>
              <a:tabLst/>
              <a:defRPr/>
            </a:pPr>
            <a:endParaRPr lang="fr-FR" sz="1100" b="1"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100" b="1"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000" b="1"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000" dirty="0">
              <a:latin typeface="PT Sans" panose="020B0503020203020204" pitchFamily="34" charset="0"/>
            </a:endParaRPr>
          </a:p>
        </p:txBody>
      </p:sp>
    </p:spTree>
    <p:extLst>
      <p:ext uri="{BB962C8B-B14F-4D97-AF65-F5344CB8AC3E}">
        <p14:creationId xmlns:p14="http://schemas.microsoft.com/office/powerpoint/2010/main" val="20621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2213" y="382017"/>
            <a:ext cx="10905066" cy="1135737"/>
          </a:xfrm>
        </p:spPr>
        <p:txBody>
          <a:bodyPr vert="horz" lIns="91440" tIns="45720" rIns="91440" bIns="45720" rtlCol="0" anchor="ctr">
            <a:normAutofit/>
          </a:bodyPr>
          <a:lstStyle/>
          <a:p>
            <a:pPr marL="857250" indent="-857250">
              <a:buFont typeface="+mj-lt"/>
              <a:buAutoNum type="arabicPeriod" startAt="6"/>
            </a:pPr>
            <a:r>
              <a:rPr lang="fr-FR" sz="4000" u="sng" kern="1200" dirty="0">
                <a:latin typeface="+mj-lt"/>
                <a:ea typeface="+mj-ea"/>
                <a:cs typeface="+mj-cs"/>
              </a:rPr>
              <a:t>Le di</a:t>
            </a:r>
            <a:r>
              <a:rPr lang="fr-FR" sz="4000" u="sng" dirty="0"/>
              <a:t>spositif des conclusions d’appel</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15" name="ZoneTexte 14">
            <a:extLst>
              <a:ext uri="{FF2B5EF4-FFF2-40B4-BE49-F238E27FC236}">
                <a16:creationId xmlns:a16="http://schemas.microsoft.com/office/drawing/2014/main" id="{D1595258-937D-443C-A0C1-0A3BFD53F298}"/>
              </a:ext>
            </a:extLst>
          </p:cNvPr>
          <p:cNvSpPr txBox="1"/>
          <p:nvPr/>
        </p:nvSpPr>
        <p:spPr>
          <a:xfrm>
            <a:off x="900642" y="1983237"/>
            <a:ext cx="10646637" cy="3216265"/>
          </a:xfrm>
          <a:prstGeom prst="rect">
            <a:avLst/>
          </a:prstGeom>
          <a:noFill/>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9 septembre 2021, n°20-17.263 ; 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30 septembre 2021, n°19-12.244 ; 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13  janvier 2022, n°20-17.516</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A peine de caducité de la déclaration d’appel, l’appelant dispose d’un délai </a:t>
            </a:r>
            <a:r>
              <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de 3 mois pour remettre au greffe des conclusions d’appel déterminant l’objet du litige </a:t>
            </a: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porté devant la Cour : les </a:t>
            </a:r>
            <a:r>
              <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prétentions des parties doivent être récapitulées sous forme de dispositif</a:t>
            </a:r>
            <a:r>
              <a:rPr kumimoji="0" lang="fr-FR" sz="1100" b="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  A défaut, la Cour d’appel ne peut que confirmer le jugement frappé d’appel. </a:t>
            </a:r>
            <a:endParaRPr kumimoji="0" lang="fr-FR" sz="11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lvl="1" algn="just"/>
            <a:endParaRPr lang="fr-FR" sz="1200" b="1"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100" b="1"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 Versailles, 4 novembre 2021, n°21/02521</a:t>
            </a:r>
          </a:p>
          <a:p>
            <a:pPr marR="0" lvl="0" algn="just"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solidFill>
                  <a:prstClr val="black"/>
                </a:solidFill>
                <a:latin typeface="PT Sans" panose="020B0503020203020204" pitchFamily="34" charset="0"/>
              </a:rPr>
              <a:t>L’appelant dispose d’un délai de </a:t>
            </a:r>
            <a:r>
              <a:rPr lang="fr-FR" sz="1100" b="1" dirty="0">
                <a:solidFill>
                  <a:prstClr val="black"/>
                </a:solidFill>
                <a:latin typeface="PT Sans" panose="020B0503020203020204" pitchFamily="34" charset="0"/>
              </a:rPr>
              <a:t>3 mois pour conclure</a:t>
            </a:r>
            <a:r>
              <a:rPr lang="fr-FR" sz="1100" dirty="0">
                <a:solidFill>
                  <a:prstClr val="black"/>
                </a:solidFill>
                <a:latin typeface="PT Sans" panose="020B0503020203020204" pitchFamily="34" charset="0"/>
              </a:rPr>
              <a:t>, ce délai courant à </a:t>
            </a:r>
            <a:r>
              <a:rPr lang="fr-FR" sz="1100" b="1" dirty="0">
                <a:solidFill>
                  <a:prstClr val="black"/>
                </a:solidFill>
                <a:latin typeface="PT Sans" panose="020B0503020203020204" pitchFamily="34" charset="0"/>
              </a:rPr>
              <a:t>compter du dépôt de la déclaration d’appel </a:t>
            </a:r>
            <a:r>
              <a:rPr lang="fr-FR" sz="1100" dirty="0">
                <a:solidFill>
                  <a:prstClr val="black"/>
                </a:solidFill>
                <a:latin typeface="PT Sans" panose="020B0503020203020204" pitchFamily="34" charset="0"/>
              </a:rPr>
              <a:t>et non à compter de son enregistrement au greffe. </a:t>
            </a:r>
            <a:endParaRPr lang="fr-FR" sz="1100"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100" b="1" dirty="0">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100" dirty="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dirty="0">
                <a:solidFill>
                  <a:srgbClr val="C00000"/>
                </a:solidFill>
                <a:latin typeface="PT Sans" panose="020B0503020203020204" pitchFamily="34" charset="0"/>
              </a:rPr>
              <a:t>CA Paris, 30 mars 2022, n°19/11874</a:t>
            </a:r>
          </a:p>
          <a:p>
            <a:pPr marR="0" lvl="0" algn="just" defTabSz="914400" rtl="0" eaLnBrk="1" fontAlgn="auto" latinLnBrk="0" hangingPunct="1">
              <a:lnSpc>
                <a:spcPct val="100000"/>
              </a:lnSpc>
              <a:spcBef>
                <a:spcPts val="0"/>
              </a:spcBef>
              <a:spcAft>
                <a:spcPts val="0"/>
              </a:spcAft>
              <a:buClrTx/>
              <a:buSzTx/>
              <a:tabLst/>
              <a:defRPr/>
            </a:pPr>
            <a:endParaRPr lang="fr-FR" sz="1800" dirty="0">
              <a:solidFill>
                <a:prstClr val="black"/>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dirty="0">
                <a:latin typeface="PT Sans" panose="020B0503020203020204" pitchFamily="34" charset="0"/>
              </a:rPr>
              <a:t>La Cour ne statue que sur les </a:t>
            </a:r>
            <a:r>
              <a:rPr lang="fr-FR" sz="1100" b="1" dirty="0">
                <a:latin typeface="PT Sans" panose="020B0503020203020204" pitchFamily="34" charset="0"/>
              </a:rPr>
              <a:t>prétentions énoncées au dispositif des conclusions </a:t>
            </a:r>
            <a:r>
              <a:rPr lang="fr-FR" sz="1100" dirty="0">
                <a:latin typeface="PT Sans" panose="020B0503020203020204" pitchFamily="34" charset="0"/>
              </a:rPr>
              <a:t>: si une demande ne figure pas au sein du dispositif, la Cour n’en est pas saisie. </a:t>
            </a:r>
          </a:p>
          <a:p>
            <a:pPr marR="0" lvl="0" algn="just" defTabSz="914400" rtl="0" eaLnBrk="1" fontAlgn="auto" latinLnBrk="0" hangingPunct="1">
              <a:lnSpc>
                <a:spcPct val="100000"/>
              </a:lnSpc>
              <a:spcBef>
                <a:spcPts val="0"/>
              </a:spcBef>
              <a:spcAft>
                <a:spcPts val="0"/>
              </a:spcAft>
              <a:buClrTx/>
              <a:buSzTx/>
              <a:tabLst/>
              <a:defRPr/>
            </a:pPr>
            <a:endParaRPr lang="fr-FR" sz="1800" dirty="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endParaRPr lang="fr-FR" sz="1800" dirty="0">
              <a:latin typeface="PT Sans" panose="020B0503020203020204" pitchFamily="34" charset="0"/>
            </a:endParaRPr>
          </a:p>
        </p:txBody>
      </p:sp>
    </p:spTree>
    <p:extLst>
      <p:ext uri="{BB962C8B-B14F-4D97-AF65-F5344CB8AC3E}">
        <p14:creationId xmlns:p14="http://schemas.microsoft.com/office/powerpoint/2010/main" val="7810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r>
              <a:rPr lang="fr-FR" u="sng" kern="1200">
                <a:latin typeface="+mj-lt"/>
                <a:ea typeface="+mj-ea"/>
                <a:cs typeface="+mj-cs"/>
              </a:rPr>
              <a:t>Les règles relatives à la déclaration d’appel et aux conclusions d’appel </a:t>
            </a:r>
            <a:r>
              <a:rPr lang="fr-FR" kern="1200">
                <a:latin typeface="+mj-lt"/>
                <a:ea typeface="+mj-ea"/>
                <a:cs typeface="+mj-cs"/>
              </a:rPr>
              <a:t>– Récapitulatif</a:t>
            </a: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graphicFrame>
        <p:nvGraphicFramePr>
          <p:cNvPr id="4" name="Tableau 4">
            <a:extLst>
              <a:ext uri="{FF2B5EF4-FFF2-40B4-BE49-F238E27FC236}">
                <a16:creationId xmlns:a16="http://schemas.microsoft.com/office/drawing/2014/main" id="{C48718EA-6B0D-4DD6-9852-14A388CEE88B}"/>
              </a:ext>
            </a:extLst>
          </p:cNvPr>
          <p:cNvGraphicFramePr>
            <a:graphicFrameLocks noGrp="1"/>
          </p:cNvGraphicFramePr>
          <p:nvPr>
            <p:extLst>
              <p:ext uri="{D42A27DB-BD31-4B8C-83A1-F6EECF244321}">
                <p14:modId xmlns:p14="http://schemas.microsoft.com/office/powerpoint/2010/main" val="2925383198"/>
              </p:ext>
            </p:extLst>
          </p:nvPr>
        </p:nvGraphicFramePr>
        <p:xfrm>
          <a:off x="813732" y="1666668"/>
          <a:ext cx="10405558" cy="3662680"/>
        </p:xfrm>
        <a:graphic>
          <a:graphicData uri="http://schemas.openxmlformats.org/drawingml/2006/table">
            <a:tbl>
              <a:tblPr firstRow="1" bandRow="1">
                <a:tableStyleId>{5C22544A-7EE6-4342-B048-85BDC9FD1C3A}</a:tableStyleId>
              </a:tblPr>
              <a:tblGrid>
                <a:gridCol w="5202779">
                  <a:extLst>
                    <a:ext uri="{9D8B030D-6E8A-4147-A177-3AD203B41FA5}">
                      <a16:colId xmlns:a16="http://schemas.microsoft.com/office/drawing/2014/main" val="1271885302"/>
                    </a:ext>
                  </a:extLst>
                </a:gridCol>
                <a:gridCol w="5202779">
                  <a:extLst>
                    <a:ext uri="{9D8B030D-6E8A-4147-A177-3AD203B41FA5}">
                      <a16:colId xmlns:a16="http://schemas.microsoft.com/office/drawing/2014/main" val="168210567"/>
                    </a:ext>
                  </a:extLst>
                </a:gridCol>
              </a:tblGrid>
              <a:tr h="370840">
                <a:tc>
                  <a:txBody>
                    <a:bodyPr/>
                    <a:lstStyle/>
                    <a:p>
                      <a:pPr algn="ctr"/>
                      <a:r>
                        <a:rPr lang="fr-FR" sz="1600">
                          <a:solidFill>
                            <a:srgbClr val="C00000"/>
                          </a:solidFill>
                          <a:latin typeface="PT Sans" panose="020B0503020203020204" pitchFamily="34" charset="0"/>
                        </a:rPr>
                        <a:t>Déclaration d’appel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fr-FR" sz="1600" dirty="0">
                          <a:solidFill>
                            <a:srgbClr val="C00000"/>
                          </a:solidFill>
                          <a:latin typeface="PT Sans" panose="020B0503020203020204" pitchFamily="34" charset="0"/>
                        </a:rPr>
                        <a:t>Conclusions d’appel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0360216"/>
                  </a:ext>
                </a:extLst>
              </a:tr>
              <a:tr h="370840">
                <a:tc>
                  <a:txBody>
                    <a:bodyPr/>
                    <a:lstStyle/>
                    <a:p>
                      <a:pPr marL="285750" indent="-285750" algn="just">
                        <a:buFontTx/>
                        <a:buChar char="-"/>
                      </a:pPr>
                      <a:r>
                        <a:rPr lang="fr-FR" sz="1400" dirty="0">
                          <a:solidFill>
                            <a:schemeClr val="tx1"/>
                          </a:solidFill>
                          <a:latin typeface="PT Sans" panose="020B0503020203020204" pitchFamily="34" charset="0"/>
                        </a:rPr>
                        <a:t>La déclaration d’appel doit </a:t>
                      </a:r>
                      <a:r>
                        <a:rPr lang="fr-FR" sz="1400" b="1" dirty="0">
                          <a:solidFill>
                            <a:schemeClr val="tx1"/>
                          </a:solidFill>
                          <a:latin typeface="PT Sans" panose="020B0503020203020204" pitchFamily="34" charset="0"/>
                        </a:rPr>
                        <a:t>comporter les chefs du jugement critiqués</a:t>
                      </a:r>
                      <a:r>
                        <a:rPr lang="fr-FR" sz="1400" dirty="0">
                          <a:solidFill>
                            <a:schemeClr val="tx1"/>
                          </a:solidFill>
                          <a:latin typeface="PT Sans" panose="020B0503020203020204" pitchFamily="34" charset="0"/>
                        </a:rPr>
                        <a:t>, à défaut, l’effet dévolutif de l’appel n’opère pas, la Cour n’est pas saisie.</a:t>
                      </a:r>
                    </a:p>
                    <a:p>
                      <a:pPr marL="0" indent="0" algn="just">
                        <a:buFontTx/>
                        <a:buNone/>
                      </a:pPr>
                      <a:endParaRPr lang="fr-FR" sz="1400" dirty="0">
                        <a:solidFill>
                          <a:schemeClr val="tx1"/>
                        </a:solidFill>
                        <a:latin typeface="PT Sans" panose="020B0503020203020204" pitchFamily="34" charset="0"/>
                      </a:endParaRPr>
                    </a:p>
                    <a:p>
                      <a:pPr marL="285750" indent="-285750" algn="just">
                        <a:buFontTx/>
                        <a:buChar char="-"/>
                      </a:pPr>
                      <a:r>
                        <a:rPr lang="fr-FR" sz="1400" dirty="0">
                          <a:solidFill>
                            <a:schemeClr val="tx1"/>
                          </a:solidFill>
                          <a:latin typeface="PT Sans" panose="020B0503020203020204" pitchFamily="34" charset="0"/>
                        </a:rPr>
                        <a:t>La déclaration d’appel ne </a:t>
                      </a:r>
                      <a:r>
                        <a:rPr lang="fr-FR" sz="1400" b="1" dirty="0">
                          <a:solidFill>
                            <a:schemeClr val="tx1"/>
                          </a:solidFill>
                          <a:latin typeface="PT Sans" panose="020B0503020203020204" pitchFamily="34" charset="0"/>
                        </a:rPr>
                        <a:t>doit pas avoir pour seul objet l’appel « total » du jugement</a:t>
                      </a:r>
                      <a:r>
                        <a:rPr lang="fr-FR" sz="1400" dirty="0">
                          <a:solidFill>
                            <a:schemeClr val="tx1"/>
                          </a:solidFill>
                          <a:latin typeface="PT Sans" panose="020B0503020203020204" pitchFamily="34" charset="0"/>
                        </a:rPr>
                        <a:t>,</a:t>
                      </a:r>
                    </a:p>
                    <a:p>
                      <a:pPr marL="0" indent="0" algn="just">
                        <a:buFontTx/>
                        <a:buNone/>
                      </a:pPr>
                      <a:r>
                        <a:rPr lang="fr-FR" sz="1400" dirty="0">
                          <a:solidFill>
                            <a:schemeClr val="tx1"/>
                          </a:solidFill>
                          <a:latin typeface="PT Sans" panose="020B0503020203020204" pitchFamily="34" charset="0"/>
                        </a:rPr>
                        <a:t> </a:t>
                      </a:r>
                    </a:p>
                    <a:p>
                      <a:pPr marL="285750" indent="-285750" algn="just">
                        <a:buFontTx/>
                        <a:buChar char="-"/>
                      </a:pPr>
                      <a:r>
                        <a:rPr lang="fr-FR" sz="1400" dirty="0">
                          <a:solidFill>
                            <a:schemeClr val="tx1"/>
                          </a:solidFill>
                          <a:latin typeface="PT Sans" panose="020B0503020203020204" pitchFamily="34" charset="0"/>
                        </a:rPr>
                        <a:t>La déclaration d’appel </a:t>
                      </a:r>
                      <a:r>
                        <a:rPr lang="fr-FR" sz="1400" b="1" dirty="0">
                          <a:solidFill>
                            <a:schemeClr val="tx1"/>
                          </a:solidFill>
                          <a:latin typeface="PT Sans" panose="020B0503020203020204" pitchFamily="34" charset="0"/>
                        </a:rPr>
                        <a:t>peut être régularisée </a:t>
                      </a:r>
                      <a:r>
                        <a:rPr lang="fr-FR" sz="1400" dirty="0">
                          <a:solidFill>
                            <a:schemeClr val="tx1"/>
                          </a:solidFill>
                          <a:latin typeface="PT Sans" panose="020B0503020203020204" pitchFamily="34" charset="0"/>
                        </a:rPr>
                        <a:t>par une nouvelle déclaration d’appel dans le </a:t>
                      </a:r>
                      <a:r>
                        <a:rPr lang="fr-FR" sz="1400" b="1" dirty="0">
                          <a:solidFill>
                            <a:schemeClr val="tx1"/>
                          </a:solidFill>
                          <a:latin typeface="PT Sans" panose="020B0503020203020204" pitchFamily="34" charset="0"/>
                        </a:rPr>
                        <a:t>délai imparti à l’appelant pour conclure au fond.</a:t>
                      </a:r>
                    </a:p>
                    <a:p>
                      <a:pPr marL="0" indent="0" algn="just">
                        <a:buFontTx/>
                        <a:buNone/>
                      </a:pPr>
                      <a:endParaRPr lang="fr-FR" sz="1400" b="1" dirty="0">
                        <a:solidFill>
                          <a:schemeClr val="tx1"/>
                        </a:solidFill>
                        <a:latin typeface="PT Sans" panose="020B0503020203020204" pitchFamily="34" charset="0"/>
                      </a:endParaRPr>
                    </a:p>
                    <a:p>
                      <a:pPr marL="285750" indent="-285750" algn="just">
                        <a:buFontTx/>
                        <a:buChar char="-"/>
                      </a:pPr>
                      <a:r>
                        <a:rPr lang="fr-FR" sz="1400" dirty="0">
                          <a:solidFill>
                            <a:schemeClr val="tx1"/>
                          </a:solidFill>
                          <a:latin typeface="PT Sans" panose="020B0503020203020204" pitchFamily="34" charset="0"/>
                        </a:rPr>
                        <a:t>Une nouvelle déclaration d’appel </a:t>
                      </a:r>
                      <a:r>
                        <a:rPr lang="fr-FR" sz="1400" b="1" dirty="0">
                          <a:solidFill>
                            <a:schemeClr val="tx1"/>
                          </a:solidFill>
                          <a:latin typeface="PT Sans" panose="020B0503020203020204" pitchFamily="34" charset="0"/>
                        </a:rPr>
                        <a:t>ne peut être formée à l’égard de la même partie à l’encontre de laquelle la déclaration initiale a été déclarée caduque. </a:t>
                      </a:r>
                    </a:p>
                    <a:p>
                      <a:pPr marL="285750" indent="-285750" algn="just">
                        <a:buFontTx/>
                        <a:buChar char="-"/>
                      </a:pPr>
                      <a:endParaRPr lang="fr-FR" sz="1400" dirty="0">
                        <a:solidFill>
                          <a:schemeClr val="tx1"/>
                        </a:solidFill>
                        <a:latin typeface="PT Sans" panose="020B0503020203020204" pitchFamily="34" charset="0"/>
                      </a:endParaRPr>
                    </a:p>
                    <a:p>
                      <a:pPr marL="285750" indent="-285750" algn="just">
                        <a:buFontTx/>
                        <a:buChar char="-"/>
                      </a:pPr>
                      <a:r>
                        <a:rPr lang="fr-FR" sz="1400" dirty="0">
                          <a:solidFill>
                            <a:schemeClr val="tx1"/>
                          </a:solidFill>
                          <a:latin typeface="PT Sans" panose="020B0503020203020204" pitchFamily="34" charset="0"/>
                        </a:rPr>
                        <a:t>La déclaration d’appel peut contenir une </a:t>
                      </a:r>
                      <a:r>
                        <a:rPr lang="fr-FR" sz="1400" b="1" dirty="0">
                          <a:solidFill>
                            <a:schemeClr val="tx1"/>
                          </a:solidFill>
                          <a:latin typeface="PT Sans" panose="020B0503020203020204" pitchFamily="34" charset="0"/>
                        </a:rPr>
                        <a:t>annexe (si elle excède 4080 caractères uniquement ?)</a:t>
                      </a:r>
                      <a:r>
                        <a:rPr lang="fr-FR" sz="1400" dirty="0">
                          <a:solidFill>
                            <a:schemeClr val="tx1"/>
                          </a:solidFill>
                          <a:latin typeface="PT Sans" panose="020B0503020203020204" pitchFamily="34" charset="0"/>
                        </a:rPr>
                        <a:t> Dans ce cas, il est impératif que la déclaration d’appel renvoie expressément à cette annexe.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just">
                        <a:buFontTx/>
                        <a:buChar char="-"/>
                      </a:pPr>
                      <a:r>
                        <a:rPr lang="fr-FR" sz="1400" dirty="0">
                          <a:solidFill>
                            <a:schemeClr val="tx1"/>
                          </a:solidFill>
                          <a:latin typeface="PT Sans" panose="020B0503020203020204" pitchFamily="34" charset="0"/>
                        </a:rPr>
                        <a:t>Les </a:t>
                      </a:r>
                      <a:r>
                        <a:rPr lang="fr-FR" sz="1400" b="1" dirty="0">
                          <a:solidFill>
                            <a:schemeClr val="tx1"/>
                          </a:solidFill>
                          <a:latin typeface="PT Sans" panose="020B0503020203020204" pitchFamily="34" charset="0"/>
                        </a:rPr>
                        <a:t>« dire et juger » et  « constater » ne sont pas des prétentions </a:t>
                      </a:r>
                    </a:p>
                    <a:p>
                      <a:pPr marL="0" indent="0" algn="just">
                        <a:buFontTx/>
                        <a:buNone/>
                      </a:pPr>
                      <a:endParaRPr lang="fr-FR" sz="1400" dirty="0">
                        <a:solidFill>
                          <a:schemeClr val="tx1"/>
                        </a:solidFill>
                        <a:latin typeface="PT Sans" panose="020B0503020203020204" pitchFamily="34" charset="0"/>
                      </a:endParaRPr>
                    </a:p>
                    <a:p>
                      <a:pPr marL="285750" indent="-285750" algn="just">
                        <a:buFontTx/>
                        <a:buChar char="-"/>
                      </a:pPr>
                      <a:r>
                        <a:rPr lang="fr-FR" sz="1400" dirty="0">
                          <a:solidFill>
                            <a:schemeClr val="tx1"/>
                          </a:solidFill>
                          <a:latin typeface="PT Sans" panose="020B0503020203020204" pitchFamily="34" charset="0"/>
                        </a:rPr>
                        <a:t>A peine de </a:t>
                      </a:r>
                      <a:r>
                        <a:rPr lang="fr-FR" sz="1400" b="1" dirty="0">
                          <a:solidFill>
                            <a:schemeClr val="tx1"/>
                          </a:solidFill>
                          <a:latin typeface="PT Sans" panose="020B0503020203020204" pitchFamily="34" charset="0"/>
                        </a:rPr>
                        <a:t>caducité</a:t>
                      </a:r>
                      <a:r>
                        <a:rPr lang="fr-FR" sz="1400" dirty="0">
                          <a:solidFill>
                            <a:schemeClr val="tx1"/>
                          </a:solidFill>
                          <a:latin typeface="PT Sans" panose="020B0503020203020204" pitchFamily="34" charset="0"/>
                        </a:rPr>
                        <a:t> de la déclaration d’appel, l’appelant dispose d’un </a:t>
                      </a:r>
                      <a:r>
                        <a:rPr lang="fr-FR" sz="1400" b="1" dirty="0">
                          <a:solidFill>
                            <a:schemeClr val="tx1"/>
                          </a:solidFill>
                          <a:latin typeface="PT Sans" panose="020B0503020203020204" pitchFamily="34" charset="0"/>
                        </a:rPr>
                        <a:t>délai de 3 mois pour remettre au greffe ses conclusions d’appel déterminant l’objet du litige</a:t>
                      </a:r>
                      <a:r>
                        <a:rPr lang="fr-FR" sz="1400" dirty="0">
                          <a:solidFill>
                            <a:schemeClr val="tx1"/>
                          </a:solidFill>
                          <a:latin typeface="PT Sans" panose="020B0503020203020204" pitchFamily="34" charset="0"/>
                        </a:rPr>
                        <a:t>, ce délai courant à compter </a:t>
                      </a:r>
                      <a:r>
                        <a:rPr lang="fr-FR" sz="1400" b="1" dirty="0">
                          <a:solidFill>
                            <a:schemeClr val="tx1"/>
                          </a:solidFill>
                          <a:latin typeface="PT Sans" panose="020B0503020203020204" pitchFamily="34" charset="0"/>
                        </a:rPr>
                        <a:t>du dépôt de la déclaration d’appel </a:t>
                      </a:r>
                      <a:r>
                        <a:rPr lang="fr-FR" sz="1400" dirty="0">
                          <a:solidFill>
                            <a:schemeClr val="tx1"/>
                          </a:solidFill>
                          <a:latin typeface="PT Sans" panose="020B0503020203020204" pitchFamily="34" charset="0"/>
                        </a:rPr>
                        <a:t>et non à compter de son enregistrement au greffe.</a:t>
                      </a:r>
                    </a:p>
                    <a:p>
                      <a:pPr marL="0" indent="0" algn="just">
                        <a:buFontTx/>
                        <a:buNone/>
                      </a:pPr>
                      <a:endParaRPr lang="fr-FR" sz="1400" dirty="0">
                        <a:solidFill>
                          <a:schemeClr val="tx1"/>
                        </a:solidFill>
                        <a:latin typeface="PT Sans" panose="020B0503020203020204" pitchFamily="34" charset="0"/>
                      </a:endParaRPr>
                    </a:p>
                    <a:p>
                      <a:pPr marL="285750" indent="-285750" algn="just">
                        <a:buFontTx/>
                        <a:buChar char="-"/>
                      </a:pPr>
                      <a:r>
                        <a:rPr lang="fr-FR" sz="1400" dirty="0">
                          <a:solidFill>
                            <a:schemeClr val="tx1"/>
                          </a:solidFill>
                          <a:latin typeface="PT Sans" panose="020B0503020203020204" pitchFamily="34" charset="0"/>
                        </a:rPr>
                        <a:t>Le dispositif des conclusions doit comprendre la </a:t>
                      </a:r>
                      <a:r>
                        <a:rPr lang="fr-FR" sz="1400" b="1" dirty="0">
                          <a:solidFill>
                            <a:schemeClr val="tx1"/>
                          </a:solidFill>
                          <a:latin typeface="PT Sans" panose="020B0503020203020204" pitchFamily="34" charset="0"/>
                        </a:rPr>
                        <a:t>demande d’infirmation ou d’annulation du jugement critiqué</a:t>
                      </a:r>
                      <a:r>
                        <a:rPr lang="fr-FR" sz="1400" dirty="0">
                          <a:solidFill>
                            <a:schemeClr val="tx1"/>
                          </a:solidFill>
                          <a:latin typeface="PT Sans" panose="020B0503020203020204" pitchFamily="34" charset="0"/>
                        </a:rPr>
                        <a:t>, à défaut de quoi la Cour d’appel ne peut qu’entrer envoie de </a:t>
                      </a:r>
                      <a:r>
                        <a:rPr lang="fr-FR" sz="1400" b="1" dirty="0">
                          <a:solidFill>
                            <a:schemeClr val="tx1"/>
                          </a:solidFill>
                          <a:latin typeface="PT Sans" panose="020B0503020203020204" pitchFamily="34" charset="0"/>
                        </a:rPr>
                        <a:t>confirmation du jugement</a:t>
                      </a:r>
                      <a:r>
                        <a:rPr lang="fr-FR" sz="1400" dirty="0">
                          <a:solidFill>
                            <a:schemeClr val="tx1"/>
                          </a:solidFill>
                          <a:latin typeface="PT Sans" panose="020B0503020203020204" pitchFamily="34" charset="0"/>
                        </a:rPr>
                        <a:t>. </a:t>
                      </a:r>
                    </a:p>
                    <a:p>
                      <a:pPr marL="285750" indent="-285750" algn="just">
                        <a:buFontTx/>
                        <a:buChar char="-"/>
                      </a:pPr>
                      <a:endParaRPr lang="fr-FR" sz="1400" dirty="0">
                        <a:solidFill>
                          <a:schemeClr val="tx1"/>
                        </a:solidFill>
                        <a:latin typeface="PT Sans" panose="020B0503020203020204" pitchFamily="34" charset="0"/>
                      </a:endParaRPr>
                    </a:p>
                    <a:p>
                      <a:pPr marL="285750" indent="-285750" algn="just">
                        <a:buFontTx/>
                        <a:buChar char="-"/>
                      </a:pPr>
                      <a:r>
                        <a:rPr lang="fr-FR" sz="1400" dirty="0">
                          <a:solidFill>
                            <a:schemeClr val="tx1"/>
                          </a:solidFill>
                          <a:latin typeface="PT Sans" panose="020B0503020203020204" pitchFamily="34" charset="0"/>
                        </a:rPr>
                        <a:t>La Cour d’appel </a:t>
                      </a:r>
                      <a:r>
                        <a:rPr lang="fr-FR" sz="1400" b="1" dirty="0">
                          <a:solidFill>
                            <a:schemeClr val="tx1"/>
                          </a:solidFill>
                          <a:latin typeface="PT Sans" panose="020B0503020203020204" pitchFamily="34" charset="0"/>
                        </a:rPr>
                        <a:t>ne statue que sur les prétentions énoncées au dispositif des conclusions :</a:t>
                      </a:r>
                      <a:r>
                        <a:rPr lang="fr-FR" sz="1400" dirty="0">
                          <a:solidFill>
                            <a:schemeClr val="tx1"/>
                          </a:solidFill>
                          <a:latin typeface="PT Sans" panose="020B0503020203020204" pitchFamily="34" charset="0"/>
                        </a:rPr>
                        <a:t> si une demande ne figure pas au sein de ce dispositif, la Cour n’en est pas saisie.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6253738"/>
                  </a:ext>
                </a:extLst>
              </a:tr>
            </a:tbl>
          </a:graphicData>
        </a:graphic>
      </p:graphicFrame>
    </p:spTree>
    <p:extLst>
      <p:ext uri="{BB962C8B-B14F-4D97-AF65-F5344CB8AC3E}">
        <p14:creationId xmlns:p14="http://schemas.microsoft.com/office/powerpoint/2010/main" val="66298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857250" indent="-857250">
              <a:buFont typeface="+mj-lt"/>
              <a:buAutoNum type="arabicPeriod" startAt="7"/>
            </a:pPr>
            <a:r>
              <a:rPr lang="fr-FR" u="sng" kern="1200" dirty="0">
                <a:latin typeface="+mj-lt"/>
                <a:ea typeface="+mj-ea"/>
                <a:cs typeface="+mj-cs"/>
              </a:rPr>
              <a:t>Les règles relatives à la procédure à bre</a:t>
            </a:r>
            <a:r>
              <a:rPr lang="fr-FR" u="sng" dirty="0"/>
              <a:t>f délai</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10689241"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772054" y="2368547"/>
            <a:ext cx="10647891" cy="2646878"/>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22 octobre 2020, n°18-25.769;  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1</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er</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juillet 2021, n°20-14.449;  Cass. 2</a:t>
            </a:r>
            <a:r>
              <a:rPr kumimoji="0" lang="fr-FR" sz="1200" b="1" i="0" u="none" strike="noStrike" kern="1200" cap="none" spc="0" normalizeH="0" baseline="30000" noProof="0" dirty="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rPr>
              <a:t> Civ. 13 janvier 2022, n°20-18.121</a:t>
            </a:r>
          </a:p>
          <a:p>
            <a:pPr marR="0" lvl="0" algn="just" defTabSz="914400" rtl="0" eaLnBrk="1" fontAlgn="auto" latinLnBrk="0" hangingPunct="1">
              <a:lnSpc>
                <a:spcPct val="100000"/>
              </a:lnSpc>
              <a:spcBef>
                <a:spcPts val="0"/>
              </a:spcBef>
              <a:spcAft>
                <a:spcPts val="0"/>
              </a:spcAft>
              <a:buClrTx/>
              <a:buSzTx/>
              <a:tabLst/>
              <a:defRPr/>
            </a:pPr>
            <a:endParaRPr kumimoji="0" lang="fr-FR" sz="1200" b="1" i="0" u="none" strike="noStrike" kern="1200" cap="none" spc="0" normalizeH="0" baseline="0" noProof="0" dirty="0">
              <a:ln>
                <a:noFill/>
              </a:ln>
              <a:solidFill>
                <a:srgbClr val="C00000"/>
              </a:solidFill>
              <a:effectLst/>
              <a:uLnTx/>
              <a:uFillTx/>
              <a:latin typeface="PT Sans" panose="020B0503020203020204" pitchFamily="34" charset="0"/>
              <a:ea typeface="+mn-ea"/>
              <a:cs typeface="+mn-cs"/>
            </a:endParaRP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fr-FR" sz="1100" b="1" dirty="0">
              <a:solidFill>
                <a:srgbClr val="C00000"/>
              </a:solidFill>
              <a:latin typeface="PT Sans" panose="020B0503020203020204" pitchFamily="34" charset="0"/>
            </a:endParaRPr>
          </a:p>
          <a:p>
            <a:pPr marL="628650" lvl="1" indent="-171450" algn="just">
              <a:buFontTx/>
              <a:buChar char="-"/>
            </a:pPr>
            <a:r>
              <a:rPr lang="fr-FR" sz="1200" dirty="0">
                <a:solidFill>
                  <a:prstClr val="black"/>
                </a:solidFill>
                <a:latin typeface="PT Sans" panose="020B0503020203020204" pitchFamily="34" charset="0"/>
              </a:rPr>
              <a:t>L’obligation faite à l’appelant de notifier la déclaration d’appel à l’avocat préalablement constitué pour l’intimé, dans les 10 jours de l’avis de fixation à bref délai, n’est pas prescrite à peine de caducité de cette déclaration d’appel, </a:t>
            </a:r>
          </a:p>
          <a:p>
            <a:pPr marR="0" lvl="0" algn="just" defTabSz="914400" rtl="0" eaLnBrk="1" fontAlgn="auto" latinLnBrk="0" hangingPunct="1">
              <a:lnSpc>
                <a:spcPct val="100000"/>
              </a:lnSpc>
              <a:spcBef>
                <a:spcPts val="0"/>
              </a:spcBef>
              <a:spcAft>
                <a:spcPts val="0"/>
              </a:spcAft>
              <a:buClrTx/>
              <a:buSzTx/>
              <a:tabLst/>
              <a:defRPr/>
            </a:pPr>
            <a:endParaRPr lang="fr-FR" sz="1200" dirty="0">
              <a:solidFill>
                <a:prstClr val="black"/>
              </a:solidFill>
              <a:latin typeface="PT Sans" panose="020B0503020203020204" pitchFamily="34" charset="0"/>
            </a:endParaRPr>
          </a:p>
          <a:p>
            <a:pPr marL="628650" lvl="1" indent="-171450" algn="just">
              <a:buFontTx/>
              <a:buChar char="-"/>
            </a:pPr>
            <a:r>
              <a:rPr kumimoji="0" lang="fr-FR" sz="120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L’appelant doit, au plus tard dans le </a:t>
            </a:r>
            <a:r>
              <a:rPr kumimoji="0" lang="fr-FR" sz="12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délai d’un mois à compter de la réception de l’avis de fixation de l’affaire à bref délai</a:t>
            </a:r>
            <a:r>
              <a:rPr kumimoji="0" lang="fr-FR" sz="120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 remettre ses conclusions au greffe et les notifier à l’avocat de l’intimé</a:t>
            </a:r>
          </a:p>
          <a:p>
            <a:pPr marR="0" lvl="0" algn="just" defTabSz="914400" rtl="0" eaLnBrk="1" fontAlgn="auto" latinLnBrk="0" hangingPunct="1">
              <a:lnSpc>
                <a:spcPct val="100000"/>
              </a:lnSpc>
              <a:spcBef>
                <a:spcPts val="0"/>
              </a:spcBef>
              <a:spcAft>
                <a:spcPts val="0"/>
              </a:spcAft>
              <a:buClrTx/>
              <a:buSzTx/>
              <a:tabLst/>
              <a:defRPr/>
            </a:pPr>
            <a:endParaRPr kumimoji="0" lang="fr-FR" sz="120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628650" lvl="1" indent="-171450" algn="just">
              <a:buFontTx/>
              <a:buChar char="-"/>
            </a:pPr>
            <a:r>
              <a:rPr lang="fr-FR" sz="1200" dirty="0">
                <a:solidFill>
                  <a:prstClr val="black"/>
                </a:solidFill>
                <a:latin typeface="PT Sans" panose="020B0503020203020204" pitchFamily="34" charset="0"/>
              </a:rPr>
              <a:t>L’intimé dispose d’un </a:t>
            </a:r>
            <a:r>
              <a:rPr lang="fr-FR" sz="1200" b="1" dirty="0">
                <a:solidFill>
                  <a:prstClr val="black"/>
                </a:solidFill>
                <a:latin typeface="PT Sans" panose="020B0503020203020204" pitchFamily="34" charset="0"/>
              </a:rPr>
              <a:t>délai d’un mois pour conclure à compter de la notification des conclusions de l’appelant </a:t>
            </a:r>
            <a:r>
              <a:rPr lang="fr-FR" sz="1200" dirty="0">
                <a:solidFill>
                  <a:prstClr val="black"/>
                </a:solidFill>
                <a:latin typeface="PT Sans" panose="020B0503020203020204" pitchFamily="34" charset="0"/>
              </a:rPr>
              <a:t>reçues avant même la réception de l’avis de fixation </a:t>
            </a:r>
            <a:endParaRPr kumimoji="0" lang="fr-FR" sz="120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r>
              <a:rPr kumimoji="0" lang="fr-FR" sz="1200" i="0" u="none" strike="noStrike" kern="1200" cap="none" spc="0" normalizeH="0" baseline="0" noProof="0" dirty="0">
                <a:ln>
                  <a:noFill/>
                </a:ln>
                <a:solidFill>
                  <a:prstClr val="black"/>
                </a:solidFill>
                <a:effectLst/>
                <a:uLnTx/>
                <a:uFillTx/>
                <a:latin typeface="PT Sans" panose="020B0503020203020204" pitchFamily="34" charset="0"/>
                <a:ea typeface="+mn-ea"/>
                <a:cs typeface="+mn-cs"/>
              </a:rPr>
              <a:t> </a:t>
            </a:r>
          </a:p>
          <a:p>
            <a:pPr marR="0" lvl="0" algn="just" defTabSz="914400" rtl="0" eaLnBrk="1" fontAlgn="auto" latinLnBrk="0" hangingPunct="1">
              <a:lnSpc>
                <a:spcPct val="100000"/>
              </a:lnSpc>
              <a:spcBef>
                <a:spcPts val="0"/>
              </a:spcBef>
              <a:spcAft>
                <a:spcPts val="0"/>
              </a:spcAft>
              <a:buClrTx/>
              <a:buSzTx/>
              <a:tabLst/>
              <a:defRPr/>
            </a:pPr>
            <a:endParaRPr kumimoji="0" lang="fr-FR" sz="1200"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dirty="0">
              <a:ln>
                <a:noFill/>
              </a:ln>
              <a:solidFill>
                <a:prstClr val="black"/>
              </a:solidFill>
              <a:effectLs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312577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857250" indent="-857250">
              <a:buFont typeface="+mj-lt"/>
              <a:buAutoNum type="romanUcPeriod"/>
            </a:pPr>
            <a:r>
              <a:rPr lang="fr-FR" sz="4000" u="sng" kern="1200">
                <a:latin typeface="+mj-lt"/>
                <a:ea typeface="+mj-ea"/>
                <a:cs typeface="+mj-cs"/>
              </a:rPr>
              <a:t>Décret 2020-1452 du 27 novembre 2020</a:t>
            </a:r>
            <a:endParaRPr lang="fr-FR" u="sng" kern="120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7892837" cy="4393982"/>
          </a:xfrm>
          <a:prstGeom prst="rect">
            <a:avLst/>
          </a:prstGeom>
        </p:spPr>
        <p:txBody>
          <a:bodyPr vert="horz" lIns="91440" tIns="45720" rIns="91440" bIns="45720" rtlCol="0">
            <a:normAutofit lnSpcReduction="10000"/>
          </a:bodyPr>
          <a:lstStyle/>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Ce décret apporte diverses modifications à la procédure civile, dans la lignée du décret du 11 décembre 2019 relatif à la réforme de la procédure civile. </a:t>
            </a:r>
          </a:p>
          <a:p>
            <a:pPr marL="0" marR="0" lvl="0" indent="0" algn="just" defTabSz="914400" rtl="0" eaLnBrk="1" fontAlgn="auto" latinLnBrk="0" hangingPunct="1">
              <a:lnSpc>
                <a:spcPct val="90000"/>
              </a:lnSpc>
              <a:spcBef>
                <a:spcPts val="0"/>
              </a:spcBef>
              <a:spcAft>
                <a:spcPts val="600"/>
              </a:spcAft>
              <a:buClrTx/>
              <a:buSzTx/>
              <a:buFontTx/>
              <a:buNone/>
              <a:tabLst/>
              <a:defRPr/>
            </a:pPr>
            <a:endParaRPr lang="fr-FR" sz="1700">
              <a:solidFill>
                <a:prstClr val="black"/>
              </a:solidFill>
              <a:latin typeface="PT Sans" panose="020B0503020203020204" pitchFamily="34" charset="0"/>
            </a:endParaRPr>
          </a:p>
          <a:p>
            <a:pPr marL="0" marR="0" lvl="0" indent="0" algn="just" defTabSz="914400" rtl="0" eaLnBrk="1" fontAlgn="auto" latinLnBrk="0" hangingPunct="1">
              <a:lnSpc>
                <a:spcPct val="90000"/>
              </a:lnSpc>
              <a:spcBef>
                <a:spcPts val="0"/>
              </a:spcBef>
              <a:spcAft>
                <a:spcPts val="600"/>
              </a:spcAft>
              <a:buClrTx/>
              <a:buSzTx/>
              <a:buFontTx/>
              <a:buNone/>
              <a:tabLst/>
              <a:defRPr/>
            </a:pPr>
            <a:r>
              <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Ces modifications concernent notamment : </a:t>
            </a:r>
          </a:p>
          <a:p>
            <a:pPr marL="0" marR="0" lvl="0" indent="0" algn="just" defTabSz="914400" rtl="0" eaLnBrk="1" fontAlgn="auto" latinLnBrk="0" hangingPunct="1">
              <a:lnSpc>
                <a:spcPct val="90000"/>
              </a:lnSpc>
              <a:spcBef>
                <a:spcPts val="0"/>
              </a:spcBef>
              <a:spcAft>
                <a:spcPts val="600"/>
              </a:spcAft>
              <a:buClrTx/>
              <a:buSzTx/>
              <a:buFontTx/>
              <a:buNone/>
              <a:tabLst/>
              <a:defRPr/>
            </a:pPr>
            <a:endParaRPr lang="fr-FR" sz="1700">
              <a:solidFill>
                <a:prstClr val="black"/>
              </a:solidFill>
              <a:latin typeface="PT Sans" panose="020B0503020203020204" pitchFamily="34" charset="0"/>
            </a:endParaRPr>
          </a:p>
          <a:p>
            <a:pPr marL="285750" marR="0" lvl="0" indent="-285750" algn="just" defTabSz="914400" rtl="0" eaLnBrk="1" fontAlgn="auto" latinLnBrk="0" hangingPunct="1">
              <a:lnSpc>
                <a:spcPct val="90000"/>
              </a:lnSpc>
              <a:spcBef>
                <a:spcPts val="0"/>
              </a:spcBef>
              <a:spcAft>
                <a:spcPts val="600"/>
              </a:spcAft>
              <a:buClrTx/>
              <a:buSzTx/>
              <a:buFontTx/>
              <a:buChar char="-"/>
              <a:tabLst/>
              <a:defRPr/>
            </a:pPr>
            <a:r>
              <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Les mentions obligatoires, </a:t>
            </a:r>
          </a:p>
          <a:p>
            <a:pPr marL="285750" indent="-285750" algn="just">
              <a:lnSpc>
                <a:spcPct val="90000"/>
              </a:lnSpc>
              <a:spcAft>
                <a:spcPts val="600"/>
              </a:spcAft>
              <a:buFontTx/>
              <a:buChar char="-"/>
              <a:defRPr/>
            </a:pPr>
            <a:r>
              <a:rPr lang="fr-FR" sz="1700">
                <a:solidFill>
                  <a:prstClr val="black"/>
                </a:solidFill>
                <a:latin typeface="PT Sans" panose="020B0503020203020204" pitchFamily="34" charset="0"/>
              </a:rPr>
              <a:t>L’allègement des mentions obligatoires dans les requêtes</a:t>
            </a:r>
          </a:p>
          <a:p>
            <a:pPr marL="285750" marR="0" lvl="0" indent="-285750" algn="just" defTabSz="914400" rtl="0" eaLnBrk="1" fontAlgn="auto" latinLnBrk="0" hangingPunct="1">
              <a:lnSpc>
                <a:spcPct val="90000"/>
              </a:lnSpc>
              <a:spcBef>
                <a:spcPts val="0"/>
              </a:spcBef>
              <a:spcAft>
                <a:spcPts val="600"/>
              </a:spcAft>
              <a:buClrTx/>
              <a:buSzTx/>
              <a:buFontTx/>
              <a:buChar char="-"/>
              <a:tabLst/>
              <a:defRPr/>
            </a:pPr>
            <a:r>
              <a:rPr lang="fr-FR" sz="1700">
                <a:solidFill>
                  <a:prstClr val="black"/>
                </a:solidFill>
                <a:latin typeface="PT Sans" panose="020B0503020203020204" pitchFamily="34" charset="0"/>
              </a:rPr>
              <a:t>L’</a:t>
            </a:r>
            <a:r>
              <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assignation devant le tribunal judiciaire avec représentation obligatoire, </a:t>
            </a:r>
          </a:p>
          <a:p>
            <a:pPr marL="285750" marR="0" lvl="0" indent="-285750" algn="just" defTabSz="914400" rtl="0" eaLnBrk="1" fontAlgn="auto" latinLnBrk="0" hangingPunct="1">
              <a:lnSpc>
                <a:spcPct val="90000"/>
              </a:lnSpc>
              <a:spcBef>
                <a:spcPts val="0"/>
              </a:spcBef>
              <a:spcAft>
                <a:spcPts val="600"/>
              </a:spcAft>
              <a:buClrTx/>
              <a:buSzTx/>
              <a:buFontTx/>
              <a:buChar char="-"/>
              <a:tabLst/>
              <a:defRPr/>
            </a:pPr>
            <a:r>
              <a:rPr lang="fr-FR" sz="1700">
                <a:solidFill>
                  <a:prstClr val="black"/>
                </a:solidFill>
                <a:latin typeface="PT Sans" panose="020B0503020203020204" pitchFamily="34" charset="0"/>
              </a:rPr>
              <a:t>Le champ de la représentation obligatoire dans les matières relevant de la compétence exclusive du tribunal judiciaire, </a:t>
            </a:r>
          </a:p>
          <a:p>
            <a:pPr marL="285750" marR="0" lvl="0" indent="-285750" algn="just" defTabSz="914400" rtl="0" eaLnBrk="1" fontAlgn="auto" latinLnBrk="0" hangingPunct="1">
              <a:lnSpc>
                <a:spcPct val="90000"/>
              </a:lnSpc>
              <a:spcBef>
                <a:spcPts val="0"/>
              </a:spcBef>
              <a:spcAft>
                <a:spcPts val="600"/>
              </a:spcAft>
              <a:buClrTx/>
              <a:buSzTx/>
              <a:buFontTx/>
              <a:buChar char="-"/>
              <a:tabLst/>
              <a:defRPr/>
            </a:pPr>
            <a:r>
              <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rPr>
              <a:t>L’appel des décisions statuant, au cours de mise en état sur une fin de non-recevoir e</a:t>
            </a:r>
            <a:r>
              <a:rPr lang="fr-FR" sz="1700">
                <a:solidFill>
                  <a:prstClr val="black"/>
                </a:solidFill>
                <a:latin typeface="PT Sans" panose="020B0503020203020204" pitchFamily="34" charset="0"/>
              </a:rPr>
              <a:t>t une question de fond, </a:t>
            </a:r>
          </a:p>
          <a:p>
            <a:pPr marL="285750" marR="0" lvl="0" indent="-285750" algn="just" defTabSz="914400" rtl="0" eaLnBrk="1" fontAlgn="auto" latinLnBrk="0" hangingPunct="1">
              <a:lnSpc>
                <a:spcPct val="90000"/>
              </a:lnSpc>
              <a:spcBef>
                <a:spcPts val="0"/>
              </a:spcBef>
              <a:spcAft>
                <a:spcPts val="600"/>
              </a:spcAft>
              <a:buClrTx/>
              <a:buSzTx/>
              <a:buFontTx/>
              <a:buChar char="-"/>
              <a:tabLst/>
              <a:defRPr/>
            </a:pPr>
            <a:r>
              <a:rPr lang="fr-FR" sz="1700">
                <a:solidFill>
                  <a:prstClr val="black"/>
                </a:solidFill>
                <a:latin typeface="PT Sans" panose="020B0503020203020204" pitchFamily="34" charset="0"/>
              </a:rPr>
              <a:t>Les mentions à insérer dans la déclaration d’appel, </a:t>
            </a:r>
          </a:p>
          <a:p>
            <a:pPr marL="285750" marR="0" lvl="0" indent="-285750" algn="just" defTabSz="914400" rtl="0" eaLnBrk="1" fontAlgn="auto" latinLnBrk="0" hangingPunct="1">
              <a:lnSpc>
                <a:spcPct val="90000"/>
              </a:lnSpc>
              <a:spcBef>
                <a:spcPts val="0"/>
              </a:spcBef>
              <a:spcAft>
                <a:spcPts val="600"/>
              </a:spcAft>
              <a:buClrTx/>
              <a:buSzTx/>
              <a:buFontTx/>
              <a:buChar char="-"/>
              <a:tabLst/>
              <a:defRPr/>
            </a:pPr>
            <a:r>
              <a:rPr lang="fr-FR" sz="1700">
                <a:solidFill>
                  <a:prstClr val="black"/>
                </a:solidFill>
                <a:latin typeface="PT Sans" panose="020B0503020203020204" pitchFamily="34" charset="0"/>
              </a:rPr>
              <a:t>Le déféré devant le Cour d’appel, </a:t>
            </a:r>
          </a:p>
          <a:p>
            <a:pPr marL="285750" marR="0" lvl="0" indent="-285750" algn="just" defTabSz="914400" rtl="0" eaLnBrk="1" fontAlgn="auto" latinLnBrk="0" hangingPunct="1">
              <a:lnSpc>
                <a:spcPct val="90000"/>
              </a:lnSpc>
              <a:spcBef>
                <a:spcPts val="0"/>
              </a:spcBef>
              <a:spcAft>
                <a:spcPts val="600"/>
              </a:spcAft>
              <a:buClrTx/>
              <a:buSzTx/>
              <a:buFontTx/>
              <a:buChar char="-"/>
              <a:tabLst/>
              <a:defRPr/>
            </a:pPr>
            <a:r>
              <a:rPr lang="fr-FR" sz="1700">
                <a:solidFill>
                  <a:prstClr val="black"/>
                </a:solidFill>
                <a:latin typeface="PT Sans" panose="020B0503020203020204" pitchFamily="34" charset="0"/>
              </a:rPr>
              <a:t>Les procédures sans audience </a:t>
            </a:r>
          </a:p>
          <a:p>
            <a:pPr marL="285750" marR="0" lvl="0" indent="-285750" algn="just" defTabSz="914400" rtl="0" eaLnBrk="1" fontAlgn="auto" latinLnBrk="0" hangingPunct="1">
              <a:lnSpc>
                <a:spcPct val="90000"/>
              </a:lnSpc>
              <a:spcBef>
                <a:spcPts val="0"/>
              </a:spcBef>
              <a:spcAft>
                <a:spcPts val="600"/>
              </a:spcAft>
              <a:buClrTx/>
              <a:buSzTx/>
              <a:buFontTx/>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4" name="Graphique 23" descr="Document avec un remplissage uni">
            <a:extLst>
              <a:ext uri="{FF2B5EF4-FFF2-40B4-BE49-F238E27FC236}">
                <a16:creationId xmlns:a16="http://schemas.microsoft.com/office/drawing/2014/main" id="{EAD88775-6F8A-4521-BEA7-90510D7CA1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81450" y="1935308"/>
            <a:ext cx="3416214" cy="3416214"/>
          </a:xfrm>
          <a:prstGeom prst="rect">
            <a:avLst/>
          </a:prstGeom>
        </p:spPr>
      </p:pic>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77CA8854-7BE4-4A70-9491-DFA2C639CE52}"/>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385642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643467" y="321734"/>
            <a:ext cx="10905066" cy="1135737"/>
          </a:xfrm>
        </p:spPr>
        <p:txBody>
          <a:bodyPr vert="horz" lIns="91440" tIns="45720" rIns="91440" bIns="45720" rtlCol="0" anchor="ctr">
            <a:normAutofit/>
          </a:bodyPr>
          <a:lstStyle/>
          <a:p>
            <a:pPr marL="857250" indent="-857250">
              <a:buFont typeface="+mj-lt"/>
              <a:buAutoNum type="arabicPeriod" startAt="8"/>
            </a:pPr>
            <a:r>
              <a:rPr lang="fr-FR" u="sng" dirty="0"/>
              <a:t>Les règles relatives à la procédure orale et à la procédure sans audience </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10689241"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3" name="ZoneTexte 2">
            <a:extLst>
              <a:ext uri="{FF2B5EF4-FFF2-40B4-BE49-F238E27FC236}">
                <a16:creationId xmlns:a16="http://schemas.microsoft.com/office/drawing/2014/main" id="{304E03AB-E177-4073-BFDC-FA8F3A36C21B}"/>
              </a:ext>
            </a:extLst>
          </p:cNvPr>
          <p:cNvSpPr txBox="1"/>
          <p:nvPr/>
        </p:nvSpPr>
        <p:spPr>
          <a:xfrm>
            <a:off x="772054" y="1968345"/>
            <a:ext cx="10647891" cy="3362459"/>
          </a:xfrm>
          <a:prstGeom prst="rect">
            <a:avLst/>
          </a:prstGeom>
          <a:noFill/>
        </p:spPr>
        <p:txBody>
          <a:bodyPr wrap="square" rtlCol="0">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Cass. 2</a:t>
            </a:r>
            <a:r>
              <a:rPr kumimoji="0" lang="fr-FR" sz="12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ème</a:t>
            </a:r>
            <a:r>
              <a:rPr kumimoji="0" lang="fr-FR" sz="12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Civ. 26 mai 2021, n°20-12.512</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a:tabLst/>
              <a:defRPr/>
            </a:pPr>
            <a:endParaRPr lang="fr-FR" sz="1100" b="1">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fr-FR" sz="1100" i="0" u="none" strike="noStrike" kern="1200" cap="none" spc="0" normalizeH="0" baseline="0" noProof="0">
                <a:ln>
                  <a:noFill/>
                </a:ln>
                <a:effectLst/>
                <a:uLnTx/>
                <a:uFillTx/>
                <a:latin typeface="PT Sans" panose="020B0503020203020204" pitchFamily="34" charset="0"/>
                <a:ea typeface="+mn-ea"/>
                <a:cs typeface="+mn-cs"/>
              </a:rPr>
              <a:t>En </a:t>
            </a:r>
            <a:r>
              <a:rPr kumimoji="0" lang="fr-FR" sz="1100" b="1" i="0" u="none" strike="noStrike" kern="1200" cap="none" spc="0" normalizeH="0" baseline="0" noProof="0">
                <a:ln>
                  <a:noFill/>
                </a:ln>
                <a:effectLst/>
                <a:uLnTx/>
                <a:uFillTx/>
                <a:latin typeface="PT Sans" panose="020B0503020203020204" pitchFamily="34" charset="0"/>
                <a:ea typeface="+mn-ea"/>
                <a:cs typeface="+mn-cs"/>
              </a:rPr>
              <a:t>procédure orale, </a:t>
            </a:r>
            <a:r>
              <a:rPr kumimoji="0" lang="fr-FR" sz="1100" i="0" u="none" strike="noStrike" kern="1200" cap="none" spc="0" normalizeH="0" baseline="0" noProof="0">
                <a:ln>
                  <a:noFill/>
                </a:ln>
                <a:effectLst/>
                <a:uLnTx/>
                <a:uFillTx/>
                <a:latin typeface="PT Sans" panose="020B0503020203020204" pitchFamily="34" charset="0"/>
                <a:ea typeface="+mn-ea"/>
                <a:cs typeface="+mn-cs"/>
              </a:rPr>
              <a:t>un </a:t>
            </a:r>
            <a:r>
              <a:rPr kumimoji="0" lang="fr-FR" sz="1100" b="1" i="0" u="none" strike="noStrike" kern="1200" cap="none" spc="0" normalizeH="0" baseline="0" noProof="0">
                <a:ln>
                  <a:noFill/>
                </a:ln>
                <a:effectLst/>
                <a:uLnTx/>
                <a:uFillTx/>
                <a:latin typeface="PT Sans" panose="020B0503020203020204" pitchFamily="34" charset="0"/>
                <a:ea typeface="+mn-ea"/>
                <a:cs typeface="+mn-cs"/>
              </a:rPr>
              <a:t>moyen relevé d’office par le juge ne peut être présumé avoir été débattu contradictoirement en l’absence de l’une des parties </a:t>
            </a:r>
            <a:r>
              <a:rPr kumimoji="0" lang="fr-FR" sz="1100" i="0" u="none" strike="noStrike" kern="1200" cap="none" spc="0" normalizeH="0" baseline="0" noProof="0">
                <a:ln>
                  <a:noFill/>
                </a:ln>
                <a:effectLst/>
                <a:uLnTx/>
                <a:uFillTx/>
                <a:latin typeface="PT Sans" panose="020B0503020203020204" pitchFamily="34" charset="0"/>
                <a:ea typeface="+mn-ea"/>
                <a:cs typeface="+mn-cs"/>
              </a:rPr>
              <a:t>à l’audience : le juge ne peut relever d’office un moyen uniquement si les parties ont pu être invitées à y répondre préalablement. </a:t>
            </a:r>
          </a:p>
          <a:p>
            <a:pPr marR="0" lvl="0" algn="just" defTabSz="914400" rtl="0" eaLnBrk="1" fontAlgn="auto" latinLnBrk="0" hangingPunct="1">
              <a:lnSpc>
                <a:spcPct val="100000"/>
              </a:lnSpc>
              <a:spcBef>
                <a:spcPts val="0"/>
              </a:spcBef>
              <a:spcAft>
                <a:spcPts val="0"/>
              </a:spcAft>
              <a:buClrTx/>
              <a:buSzTx/>
              <a:tabLst/>
              <a:defRPr/>
            </a:pPr>
            <a:endParaRPr lang="fr-FR" sz="110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a:solidFill>
                  <a:srgbClr val="C00000"/>
                </a:solidFill>
                <a:latin typeface="PT Sans" panose="020B0503020203020204" pitchFamily="34" charset="0"/>
              </a:rPr>
              <a:t>Cass. 2ème Civ. 1</a:t>
            </a:r>
            <a:r>
              <a:rPr lang="fr-FR" sz="1200" b="1" baseline="30000">
                <a:solidFill>
                  <a:srgbClr val="C00000"/>
                </a:solidFill>
                <a:latin typeface="PT Sans" panose="020B0503020203020204" pitchFamily="34" charset="0"/>
              </a:rPr>
              <a:t>er</a:t>
            </a:r>
            <a:r>
              <a:rPr lang="fr-FR" sz="1200" b="1">
                <a:solidFill>
                  <a:srgbClr val="C00000"/>
                </a:solidFill>
                <a:latin typeface="PT Sans" panose="020B0503020203020204" pitchFamily="34" charset="0"/>
              </a:rPr>
              <a:t> juillet 2021, n°20-12.303</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2"/>
              <a:tabLst/>
              <a:defRPr/>
            </a:pPr>
            <a:endParaRPr lang="fr-FR" sz="110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kumimoji="0" lang="fr-FR" sz="1100" i="0" u="none" strike="noStrike" kern="1200" cap="none" spc="0" normalizeH="0" baseline="0" noProof="0">
                <a:ln>
                  <a:noFill/>
                </a:ln>
                <a:effectLst/>
                <a:uLnTx/>
                <a:uFillTx/>
                <a:latin typeface="PT Sans" panose="020B0503020203020204" pitchFamily="34" charset="0"/>
                <a:ea typeface="+mn-ea"/>
                <a:cs typeface="+mn-cs"/>
              </a:rPr>
              <a:t>En l’absence de formalisme particulier pour se référer à ses écritures en </a:t>
            </a:r>
            <a:r>
              <a:rPr kumimoji="0" lang="fr-FR" sz="1100" b="1" i="0" u="none" strike="noStrike" kern="1200" cap="none" spc="0" normalizeH="0" baseline="0" noProof="0">
                <a:ln>
                  <a:noFill/>
                </a:ln>
                <a:effectLst/>
                <a:uLnTx/>
                <a:uFillTx/>
                <a:latin typeface="PT Sans" panose="020B0503020203020204" pitchFamily="34" charset="0"/>
                <a:ea typeface="+mn-ea"/>
                <a:cs typeface="+mn-cs"/>
              </a:rPr>
              <a:t>procédure orale, </a:t>
            </a:r>
            <a:r>
              <a:rPr kumimoji="0" lang="fr-FR" sz="1100" i="0" u="none" strike="noStrike" kern="1200" cap="none" spc="0" normalizeH="0" baseline="0" noProof="0">
                <a:ln>
                  <a:noFill/>
                </a:ln>
                <a:effectLst/>
                <a:uLnTx/>
                <a:uFillTx/>
                <a:latin typeface="PT Sans" panose="020B0503020203020204" pitchFamily="34" charset="0"/>
                <a:ea typeface="+mn-ea"/>
                <a:cs typeface="+mn-cs"/>
              </a:rPr>
              <a:t>sont </a:t>
            </a:r>
            <a:r>
              <a:rPr kumimoji="0" lang="fr-FR" sz="1100" b="1" i="0" u="none" strike="noStrike" kern="1200" cap="none" spc="0" normalizeH="0" baseline="0" noProof="0">
                <a:ln>
                  <a:noFill/>
                </a:ln>
                <a:effectLst/>
                <a:uLnTx/>
                <a:uFillTx/>
                <a:latin typeface="PT Sans" panose="020B0503020203020204" pitchFamily="34" charset="0"/>
                <a:ea typeface="+mn-ea"/>
                <a:cs typeface="+mn-cs"/>
              </a:rPr>
              <a:t>recevables les prétentions d’une partie formulées par écrit dans un dossier déposé au cours d’une audience des débats </a:t>
            </a:r>
            <a:r>
              <a:rPr kumimoji="0" lang="fr-FR" sz="1100" i="0" u="none" strike="noStrike" kern="1200" cap="none" spc="0" normalizeH="0" baseline="0" noProof="0">
                <a:ln>
                  <a:noFill/>
                </a:ln>
                <a:effectLst/>
                <a:uLnTx/>
                <a:uFillTx/>
                <a:latin typeface="PT Sans" panose="020B0503020203020204" pitchFamily="34" charset="0"/>
                <a:ea typeface="+mn-ea"/>
                <a:cs typeface="+mn-cs"/>
              </a:rPr>
              <a:t>à laquelle elle est présentée ou représentée, sauf en cas de refus opposé par le tribunal. </a:t>
            </a:r>
          </a:p>
          <a:p>
            <a:pPr marR="0" lvl="0" algn="just" defTabSz="914400" rtl="0" eaLnBrk="1" fontAlgn="auto" latinLnBrk="0" hangingPunct="1">
              <a:lnSpc>
                <a:spcPct val="100000"/>
              </a:lnSpc>
              <a:spcBef>
                <a:spcPts val="0"/>
              </a:spcBef>
              <a:spcAft>
                <a:spcPts val="0"/>
              </a:spcAft>
              <a:buClrTx/>
              <a:buSzTx/>
              <a:tabLst/>
              <a:defRPr/>
            </a:pPr>
            <a:endParaRPr lang="fr-FR" sz="1100">
              <a:latin typeface="PT Sans" panose="020B0503020203020204" pitchFamily="34"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a:solidFill>
                  <a:srgbClr val="C00000"/>
                </a:solidFill>
                <a:latin typeface="PT Sans" panose="020B0503020203020204" pitchFamily="34" charset="0"/>
              </a:rPr>
              <a:t>Cass. 2</a:t>
            </a:r>
            <a:r>
              <a:rPr lang="fr-FR" sz="1200" b="1" baseline="30000">
                <a:solidFill>
                  <a:srgbClr val="C00000"/>
                </a:solidFill>
                <a:latin typeface="PT Sans" panose="020B0503020203020204" pitchFamily="34" charset="0"/>
              </a:rPr>
              <a:t>ème</a:t>
            </a:r>
            <a:r>
              <a:rPr lang="fr-FR" sz="1200" b="1">
                <a:solidFill>
                  <a:srgbClr val="C00000"/>
                </a:solidFill>
                <a:latin typeface="PT Sans" panose="020B0503020203020204" pitchFamily="34" charset="0"/>
              </a:rPr>
              <a:t> Civ. 16 décembre 2021, n°20-18.237</a:t>
            </a:r>
          </a:p>
          <a:p>
            <a:pPr marL="228600" marR="0" lvl="0" indent="-228600" algn="just" defTabSz="914400" rtl="0" eaLnBrk="1" fontAlgn="auto" latinLnBrk="0" hangingPunct="1">
              <a:lnSpc>
                <a:spcPct val="100000"/>
              </a:lnSpc>
              <a:spcBef>
                <a:spcPts val="0"/>
              </a:spcBef>
              <a:spcAft>
                <a:spcPts val="0"/>
              </a:spcAft>
              <a:buClrTx/>
              <a:buSzTx/>
              <a:buFont typeface="+mj-lt"/>
              <a:buAutoNum type="arabicPeriod" startAt="3"/>
              <a:tabLst/>
              <a:defRPr/>
            </a:pPr>
            <a:endParaRPr lang="fr-FR" sz="1100">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a:latin typeface="PT Sans" panose="020B0503020203020204" pitchFamily="34" charset="0"/>
              </a:rPr>
              <a:t>L’intimé dont les conclusions ont été déclarées </a:t>
            </a:r>
            <a:r>
              <a:rPr lang="fr-FR" sz="1100" b="1">
                <a:latin typeface="PT Sans" panose="020B0503020203020204" pitchFamily="34" charset="0"/>
              </a:rPr>
              <a:t>irrecevables</a:t>
            </a:r>
            <a:r>
              <a:rPr lang="fr-FR" sz="1100">
                <a:latin typeface="PT Sans" panose="020B0503020203020204" pitchFamily="34" charset="0"/>
              </a:rPr>
              <a:t> n’est </a:t>
            </a:r>
            <a:r>
              <a:rPr lang="fr-FR" sz="1100" b="1">
                <a:latin typeface="PT Sans" panose="020B0503020203020204" pitchFamily="34" charset="0"/>
              </a:rPr>
              <a:t>pas privé du droit de s’opposer </a:t>
            </a:r>
            <a:r>
              <a:rPr lang="fr-FR" sz="1100">
                <a:latin typeface="PT Sans" panose="020B0503020203020204" pitchFamily="34" charset="0"/>
              </a:rPr>
              <a:t>à une </a:t>
            </a:r>
            <a:r>
              <a:rPr lang="fr-FR" sz="1100" b="1">
                <a:latin typeface="PT Sans" panose="020B0503020203020204" pitchFamily="34" charset="0"/>
              </a:rPr>
              <a:t>procédure sans audience</a:t>
            </a:r>
            <a:r>
              <a:rPr lang="fr-FR" sz="1100">
                <a:latin typeface="PT Sans" panose="020B0503020203020204" pitchFamily="34" charset="0"/>
              </a:rPr>
              <a:t>. </a:t>
            </a:r>
          </a:p>
          <a:p>
            <a:pPr marR="0" lvl="0" algn="just" defTabSz="914400" rtl="0" eaLnBrk="1" fontAlgn="auto" latinLnBrk="0" hangingPunct="1">
              <a:lnSpc>
                <a:spcPct val="100000"/>
              </a:lnSpc>
              <a:spcBef>
                <a:spcPts val="0"/>
              </a:spcBef>
              <a:spcAft>
                <a:spcPts val="0"/>
              </a:spcAft>
              <a:buClrTx/>
              <a:buSzTx/>
              <a:tabLst/>
              <a:defRPr/>
            </a:pPr>
            <a:endParaRPr kumimoji="0" lang="fr-FR" sz="1100" i="0" u="none" strike="noStrike" kern="1200" cap="none" spc="0" normalizeH="0" baseline="0" noProof="0">
              <a:ln>
                <a:noFill/>
              </a:ln>
              <a:effectLst/>
              <a:uLnTx/>
              <a:uFillTx/>
              <a:latin typeface="PT Sans" panose="020B0503020203020204" pitchFamily="34" charset="0"/>
              <a:ea typeface="+mn-ea"/>
              <a:cs typeface="+mn-cs"/>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1">
                <a:solidFill>
                  <a:srgbClr val="C00000"/>
                </a:solidFill>
                <a:latin typeface="PT Sans" panose="020B0503020203020204" pitchFamily="34" charset="0"/>
              </a:rPr>
              <a:t>Cass. 2</a:t>
            </a:r>
            <a:r>
              <a:rPr lang="fr-FR" sz="1200" b="1" baseline="30000">
                <a:solidFill>
                  <a:srgbClr val="C00000"/>
                </a:solidFill>
                <a:latin typeface="PT Sans" panose="020B0503020203020204" pitchFamily="34" charset="0"/>
              </a:rPr>
              <a:t>ème</a:t>
            </a:r>
            <a:r>
              <a:rPr lang="fr-FR" sz="1200" b="1">
                <a:solidFill>
                  <a:srgbClr val="C00000"/>
                </a:solidFill>
                <a:latin typeface="PT Sans" panose="020B0503020203020204" pitchFamily="34" charset="0"/>
              </a:rPr>
              <a:t> Civ. 24 mars 2022, n°20-21.289</a:t>
            </a:r>
          </a:p>
          <a:p>
            <a:pPr marR="0" lvl="0" algn="just" defTabSz="914400" rtl="0" eaLnBrk="1" fontAlgn="auto" latinLnBrk="0" hangingPunct="1">
              <a:lnSpc>
                <a:spcPct val="100000"/>
              </a:lnSpc>
              <a:spcBef>
                <a:spcPts val="0"/>
              </a:spcBef>
              <a:spcAft>
                <a:spcPts val="0"/>
              </a:spcAft>
              <a:buClrTx/>
              <a:buSzTx/>
              <a:tabLst/>
              <a:defRPr/>
            </a:pPr>
            <a:endParaRPr lang="fr-FR" sz="1100" b="1">
              <a:solidFill>
                <a:srgbClr val="C00000"/>
              </a:solidFill>
              <a:latin typeface="PT Sans" panose="020B0503020203020204" pitchFamily="34" charset="0"/>
            </a:endParaRPr>
          </a:p>
          <a:p>
            <a:pPr marR="0" lvl="0" algn="just" defTabSz="914400" rtl="0" eaLnBrk="1" fontAlgn="auto" latinLnBrk="0" hangingPunct="1">
              <a:lnSpc>
                <a:spcPct val="100000"/>
              </a:lnSpc>
              <a:spcBef>
                <a:spcPts val="0"/>
              </a:spcBef>
              <a:spcAft>
                <a:spcPts val="0"/>
              </a:spcAft>
              <a:buClrTx/>
              <a:buSzTx/>
              <a:tabLst/>
              <a:defRPr/>
            </a:pPr>
            <a:r>
              <a:rPr lang="fr-FR" sz="1100" b="1">
                <a:latin typeface="PT Sans" panose="020B0503020203020204" pitchFamily="34" charset="0"/>
              </a:rPr>
              <a:t>L’absence d’opposition </a:t>
            </a:r>
            <a:r>
              <a:rPr lang="fr-FR" sz="1100">
                <a:latin typeface="PT Sans" panose="020B0503020203020204" pitchFamily="34" charset="0"/>
              </a:rPr>
              <a:t>des parties à la mise en œuvre d’une </a:t>
            </a:r>
            <a:r>
              <a:rPr lang="fr-FR" sz="1100" b="1">
                <a:latin typeface="PT Sans" panose="020B0503020203020204" pitchFamily="34" charset="0"/>
              </a:rPr>
              <a:t>procédure sans audience </a:t>
            </a:r>
            <a:r>
              <a:rPr lang="fr-FR" sz="1100">
                <a:latin typeface="PT Sans" panose="020B0503020203020204" pitchFamily="34" charset="0"/>
              </a:rPr>
              <a:t>doit être recueillie dans le cadre d’une </a:t>
            </a:r>
            <a:r>
              <a:rPr lang="fr-FR" sz="1100" b="1">
                <a:latin typeface="PT Sans" panose="020B0503020203020204" pitchFamily="34" charset="0"/>
              </a:rPr>
              <a:t>procédure d’appel à bref délai</a:t>
            </a:r>
            <a:r>
              <a:rPr lang="fr-FR" sz="1100">
                <a:latin typeface="PT Sans" panose="020B0503020203020204" pitchFamily="34" charset="0"/>
              </a:rPr>
              <a:t>. </a:t>
            </a:r>
          </a:p>
          <a:p>
            <a:pPr marR="0" lvl="0" algn="just" defTabSz="914400" rtl="0" eaLnBrk="1" fontAlgn="auto" latinLnBrk="0" hangingPunct="1">
              <a:lnSpc>
                <a:spcPct val="100000"/>
              </a:lnSpc>
              <a:spcBef>
                <a:spcPts val="0"/>
              </a:spcBef>
              <a:spcAft>
                <a:spcPts val="0"/>
              </a:spcAft>
              <a:buClrTx/>
              <a:buSzTx/>
              <a:tabLst/>
              <a:defRPr/>
            </a:pPr>
            <a:endParaRPr kumimoji="0" lang="fr-FR" sz="1100" b="1" i="0" u="none" strike="noStrike" kern="1200" cap="none" spc="0" normalizeH="0" baseline="0" noProof="0">
              <a:ln>
                <a:noFill/>
              </a:ln>
              <a:solidFill>
                <a:srgbClr val="C00000"/>
              </a:solidFill>
              <a:effectLst/>
              <a:uLnTx/>
              <a:uFillTx/>
              <a:latin typeface="PT Sans" panose="020B0503020203020204" pitchFamily="34" charset="0"/>
              <a:ea typeface="+mn-ea"/>
              <a:cs typeface="+mn-cs"/>
            </a:endParaRPr>
          </a:p>
          <a:p>
            <a:pPr marR="0" lvl="0" algn="just" defTabSz="914400" rtl="0" eaLnBrk="1" fontAlgn="auto" latinLnBrk="0" hangingPunct="1">
              <a:lnSpc>
                <a:spcPct val="100000"/>
              </a:lnSpc>
              <a:spcBef>
                <a:spcPts val="0"/>
              </a:spcBef>
              <a:spcAft>
                <a:spcPts val="0"/>
              </a:spcAft>
              <a:buClrTx/>
              <a:buSzTx/>
              <a:tabLst/>
              <a:defRPr/>
            </a:pPr>
            <a:endParaRPr kumimoji="0" lang="fr-FR" sz="1050" b="1"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Tree>
    <p:extLst>
      <p:ext uri="{BB962C8B-B14F-4D97-AF65-F5344CB8AC3E}">
        <p14:creationId xmlns:p14="http://schemas.microsoft.com/office/powerpoint/2010/main" val="227342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 name="Titre 1">
            <a:extLst>
              <a:ext uri="{FF2B5EF4-FFF2-40B4-BE49-F238E27FC236}">
                <a16:creationId xmlns:a16="http://schemas.microsoft.com/office/drawing/2014/main" id="{4051CDEB-AE76-4F73-A21E-CF847F1D3754}"/>
              </a:ext>
            </a:extLst>
          </p:cNvPr>
          <p:cNvSpPr>
            <a:spLocks noGrp="1"/>
          </p:cNvSpPr>
          <p:nvPr>
            <p:ph type="title"/>
          </p:nvPr>
        </p:nvSpPr>
        <p:spPr>
          <a:xfrm>
            <a:off x="507030" y="589076"/>
            <a:ext cx="10905066" cy="1135737"/>
          </a:xfrm>
        </p:spPr>
        <p:txBody>
          <a:bodyPr vert="horz" lIns="91440" tIns="45720" rIns="91440" bIns="45720" rtlCol="0" anchor="ctr">
            <a:normAutofit/>
          </a:bodyPr>
          <a:lstStyle/>
          <a:p>
            <a:pPr marL="857250" indent="-857250">
              <a:buFont typeface="+mj-lt"/>
              <a:buAutoNum type="arabicPeriod" startAt="9"/>
            </a:pPr>
            <a:r>
              <a:rPr lang="fr-FR" u="sng" kern="1200" dirty="0">
                <a:latin typeface="+mj-lt"/>
                <a:ea typeface="+mj-ea"/>
                <a:cs typeface="+mj-cs"/>
              </a:rPr>
              <a:t>Les règles relatives à la procédure devant le juge de la mise en état / conseiller de la mise </a:t>
            </a:r>
            <a:r>
              <a:rPr lang="fr-FR" u="sng" dirty="0"/>
              <a:t>en état</a:t>
            </a:r>
            <a:endParaRPr lang="fr-FR" u="sng" kern="1200" dirty="0">
              <a:latin typeface="+mj-lt"/>
              <a:ea typeface="+mj-ea"/>
              <a:cs typeface="+mj-cs"/>
            </a:endParaRPr>
          </a:p>
        </p:txBody>
      </p:sp>
      <p:sp>
        <p:nvSpPr>
          <p:cNvPr id="61" name="ZoneTexte 8">
            <a:extLst>
              <a:ext uri="{FF2B5EF4-FFF2-40B4-BE49-F238E27FC236}">
                <a16:creationId xmlns:a16="http://schemas.microsoft.com/office/drawing/2014/main" id="{6FC56189-9EEB-4A29-8F4B-B178F79F2D51}"/>
              </a:ext>
            </a:extLst>
          </p:cNvPr>
          <p:cNvSpPr txBox="1"/>
          <p:nvPr/>
        </p:nvSpPr>
        <p:spPr>
          <a:xfrm>
            <a:off x="900642" y="1724814"/>
            <a:ext cx="10689241" cy="4393982"/>
          </a:xfrm>
          <a:prstGeom prst="rect">
            <a:avLst/>
          </a:prstGeom>
        </p:spPr>
        <p:txBody>
          <a:bodyPr vert="horz" lIns="91440" tIns="45720" rIns="91440" bIns="45720" rtlCol="0">
            <a:normAutofit/>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7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pic>
        <p:nvPicPr>
          <p:cNvPr id="14" name="Image 13" descr="Capture d’écran 2018-02-05 à 18.27.55.png">
            <a:extLst>
              <a:ext uri="{FF2B5EF4-FFF2-40B4-BE49-F238E27FC236}">
                <a16:creationId xmlns:a16="http://schemas.microsoft.com/office/drawing/2014/main" id="{69306A1F-F190-4861-A577-13051A8258A6}"/>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15" name="ZoneTexte 14">
            <a:extLst>
              <a:ext uri="{FF2B5EF4-FFF2-40B4-BE49-F238E27FC236}">
                <a16:creationId xmlns:a16="http://schemas.microsoft.com/office/drawing/2014/main" id="{62FB96DF-D268-4584-9C83-5A5E29A4A959}"/>
              </a:ext>
            </a:extLst>
          </p:cNvPr>
          <p:cNvSpPr txBox="1"/>
          <p:nvPr/>
        </p:nvSpPr>
        <p:spPr>
          <a:xfrm>
            <a:off x="670705" y="2256503"/>
            <a:ext cx="10647891" cy="3724096"/>
          </a:xfrm>
          <a:prstGeom prst="rect">
            <a:avLst/>
          </a:prstGeom>
          <a:noFill/>
        </p:spPr>
        <p:txBody>
          <a:bodyPr wrap="square" rtlCol="0">
            <a:spAutoFit/>
          </a:bodyPr>
          <a:lstStyle/>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 </a:t>
            </a:r>
            <a:r>
              <a:rPr lang="fr-FR" sz="1200" b="1" dirty="0">
                <a:solidFill>
                  <a:srgbClr val="C00000"/>
                </a:solidFill>
                <a:latin typeface="PT Sans" panose="020B0503020203020204" pitchFamily="34" charset="0"/>
              </a:rPr>
              <a:t>Civ. 10 décembre 2020, n°19-22.609</a:t>
            </a:r>
          </a:p>
          <a:p>
            <a:pPr marL="228600" indent="-228600" algn="just">
              <a:buFont typeface="+mj-lt"/>
              <a:buAutoNum type="arabicPeriod"/>
            </a:pPr>
            <a:endParaRPr lang="fr-FR" sz="1100" b="1" dirty="0">
              <a:latin typeface="PT Sans" panose="020B0503020203020204" pitchFamily="34" charset="0"/>
            </a:endParaRPr>
          </a:p>
          <a:p>
            <a:pPr algn="just"/>
            <a:r>
              <a:rPr lang="fr-FR" sz="1100" dirty="0">
                <a:latin typeface="PT Sans" panose="020B0503020203020204" pitchFamily="34" charset="0"/>
              </a:rPr>
              <a:t>Les exceptions de nullité d’actes de procédure doivent être soulevées avant toute défense au fond, dans des conclusions spécialement adressées au conseiller de la mise en état, seul compétent pour statuer sur l’irrecevabilité de l’appel et trancher à cette occasion toute question ayant trait à la recevabilité de l’appel. </a:t>
            </a:r>
          </a:p>
          <a:p>
            <a:pPr algn="just"/>
            <a:endParaRPr lang="fr-FR" sz="1200" dirty="0">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Cass.2</a:t>
            </a:r>
            <a:r>
              <a:rPr lang="fr-FR" sz="1200" b="1" baseline="30000" dirty="0">
                <a:solidFill>
                  <a:srgbClr val="C00000"/>
                </a:solidFill>
                <a:latin typeface="PT Sans" panose="020B0503020203020204" pitchFamily="34" charset="0"/>
              </a:rPr>
              <a:t>ème</a:t>
            </a:r>
            <a:r>
              <a:rPr lang="fr-FR" sz="1200" b="1" dirty="0">
                <a:solidFill>
                  <a:srgbClr val="C00000"/>
                </a:solidFill>
                <a:latin typeface="PT Sans" panose="020B0503020203020204" pitchFamily="34" charset="0"/>
              </a:rPr>
              <a:t> Civ. 4 mars 2021, n°19-15.695</a:t>
            </a:r>
          </a:p>
          <a:p>
            <a:pPr algn="just"/>
            <a:endParaRPr lang="fr-FR" sz="1100" b="1" dirty="0">
              <a:solidFill>
                <a:srgbClr val="C00000"/>
              </a:solidFill>
              <a:latin typeface="PT Sans" panose="020B0503020203020204" pitchFamily="34" charset="0"/>
            </a:endParaRPr>
          </a:p>
          <a:p>
            <a:pPr algn="just"/>
            <a:r>
              <a:rPr lang="fr-FR" sz="1100" dirty="0">
                <a:latin typeface="PT Sans" panose="020B0503020203020204" pitchFamily="34" charset="0"/>
              </a:rPr>
              <a:t>De nouveaux moyens de défense peuvent être opposés à l’occasion du déféré pour contester l’ordonnance du conseiller de la mise en état. En revanche, </a:t>
            </a:r>
            <a:r>
              <a:rPr lang="fr-FR" sz="1100" b="1" dirty="0">
                <a:latin typeface="PT Sans" panose="020B0503020203020204" pitchFamily="34" charset="0"/>
              </a:rPr>
              <a:t>la Cour d’appel</a:t>
            </a:r>
            <a:r>
              <a:rPr lang="fr-FR" sz="1100" dirty="0">
                <a:latin typeface="PT Sans" panose="020B0503020203020204" pitchFamily="34" charset="0"/>
              </a:rPr>
              <a:t> </a:t>
            </a:r>
            <a:r>
              <a:rPr lang="fr-FR" sz="1100" b="1" dirty="0">
                <a:latin typeface="PT Sans" panose="020B0503020203020204" pitchFamily="34" charset="0"/>
              </a:rPr>
              <a:t>statuant sur déféré, ne peut connaître de prétentions qui n’ont pas été soumises au conseiller de la mise en état. </a:t>
            </a:r>
          </a:p>
          <a:p>
            <a:pPr algn="just"/>
            <a:endParaRPr lang="fr-FR" sz="1100" dirty="0">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Cass. 2</a:t>
            </a:r>
            <a:r>
              <a:rPr lang="fr-FR" sz="1200" b="1" baseline="30000" dirty="0">
                <a:solidFill>
                  <a:srgbClr val="C00000"/>
                </a:solidFill>
                <a:latin typeface="PT Sans" panose="020B0503020203020204" pitchFamily="34" charset="0"/>
              </a:rPr>
              <a:t>ème  </a:t>
            </a:r>
            <a:r>
              <a:rPr lang="fr-FR" sz="1200" b="1" dirty="0">
                <a:solidFill>
                  <a:srgbClr val="C00000"/>
                </a:solidFill>
                <a:latin typeface="PT Sans" panose="020B0503020203020204" pitchFamily="34" charset="0"/>
              </a:rPr>
              <a:t>Civ. 25 mars 2021, n°19-16.216</a:t>
            </a:r>
          </a:p>
          <a:p>
            <a:pPr marL="228600" indent="-228600" algn="just">
              <a:buFont typeface="+mj-lt"/>
              <a:buAutoNum type="arabicPeriod" startAt="3"/>
            </a:pPr>
            <a:endParaRPr lang="fr-FR" sz="1100" b="1" dirty="0">
              <a:solidFill>
                <a:srgbClr val="C00000"/>
              </a:solidFill>
              <a:latin typeface="PT Sans" panose="020B0503020203020204" pitchFamily="34" charset="0"/>
            </a:endParaRPr>
          </a:p>
          <a:p>
            <a:pPr algn="just"/>
            <a:r>
              <a:rPr lang="fr-FR" sz="1100" dirty="0">
                <a:latin typeface="PT Sans" panose="020B0503020203020204" pitchFamily="34" charset="0"/>
              </a:rPr>
              <a:t>Les attributions du juge de la mise en état étant fixées de manière limitative, </a:t>
            </a:r>
            <a:r>
              <a:rPr lang="fr-FR" sz="1100" b="1" dirty="0">
                <a:latin typeface="PT Sans" panose="020B0503020203020204" pitchFamily="34" charset="0"/>
              </a:rPr>
              <a:t>seul le Tribunal dispose du pouvoir d’écarter les pièces du débat</a:t>
            </a:r>
            <a:r>
              <a:rPr lang="fr-FR" sz="1100" dirty="0">
                <a:latin typeface="PT Sans" panose="020B0503020203020204" pitchFamily="34" charset="0"/>
              </a:rPr>
              <a:t>. </a:t>
            </a:r>
          </a:p>
          <a:p>
            <a:pPr algn="just"/>
            <a:endParaRPr lang="fr-FR" sz="1100" dirty="0">
              <a:latin typeface="PT Sans" panose="020B0503020203020204" pitchFamily="34" charset="0"/>
            </a:endParaRPr>
          </a:p>
          <a:p>
            <a:pPr marL="171450" indent="-171450" algn="just">
              <a:buFont typeface="Arial" panose="020B0604020202020204" pitchFamily="34" charset="0"/>
              <a:buChar char="•"/>
            </a:pPr>
            <a:r>
              <a:rPr lang="fr-FR" sz="1200" b="1" dirty="0">
                <a:solidFill>
                  <a:srgbClr val="C00000"/>
                </a:solidFill>
                <a:latin typeface="PT Sans" panose="020B0503020203020204" pitchFamily="34" charset="0"/>
              </a:rPr>
              <a:t>CA Chambéry, 4 mars 2022, n°21/00458</a:t>
            </a:r>
          </a:p>
          <a:p>
            <a:pPr algn="just"/>
            <a:endParaRPr lang="fr-FR" sz="1100" dirty="0">
              <a:latin typeface="PT Sans" panose="020B0503020203020204" pitchFamily="34" charset="0"/>
            </a:endParaRPr>
          </a:p>
          <a:p>
            <a:pPr algn="just"/>
            <a:r>
              <a:rPr lang="fr-FR" sz="1100" dirty="0">
                <a:latin typeface="PT Sans" panose="020B0503020203020204" pitchFamily="34" charset="0"/>
              </a:rPr>
              <a:t> Le </a:t>
            </a:r>
            <a:r>
              <a:rPr lang="fr-FR" sz="1100" b="1" dirty="0">
                <a:latin typeface="PT Sans" panose="020B0503020203020204" pitchFamily="34" charset="0"/>
              </a:rPr>
              <a:t>Conseiller de la mise en état est compétent pour statuer sur les fins de non recevoir mais ne peut connaître</a:t>
            </a:r>
            <a:r>
              <a:rPr lang="fr-FR" sz="1100" dirty="0">
                <a:latin typeface="PT Sans" panose="020B0503020203020204" pitchFamily="34" charset="0"/>
              </a:rPr>
              <a:t>: </a:t>
            </a:r>
          </a:p>
          <a:p>
            <a:pPr algn="just"/>
            <a:endParaRPr lang="fr-FR" sz="1100" dirty="0">
              <a:latin typeface="PT Sans" panose="020B0503020203020204" pitchFamily="34" charset="0"/>
            </a:endParaRPr>
          </a:p>
          <a:p>
            <a:pPr marL="628650" lvl="1" indent="-171450" algn="just">
              <a:buFontTx/>
              <a:buChar char="-"/>
            </a:pPr>
            <a:r>
              <a:rPr lang="fr-FR" sz="1100" dirty="0">
                <a:latin typeface="PT Sans" panose="020B0503020203020204" pitchFamily="34" charset="0"/>
              </a:rPr>
              <a:t>Ni des fins de non recevoir qui ont été tranchées par le juge de la mise en état ou par le tribunal, </a:t>
            </a:r>
          </a:p>
          <a:p>
            <a:pPr marL="628650" lvl="1" indent="-171450" algn="just">
              <a:buFontTx/>
              <a:buChar char="-"/>
            </a:pPr>
            <a:r>
              <a:rPr lang="fr-FR" sz="1100" dirty="0">
                <a:latin typeface="PT Sans" panose="020B0503020203020204" pitchFamily="34" charset="0"/>
              </a:rPr>
              <a:t>Ni des fins de non recevoir qui auraient pour conséquence, si elles étaient accueillies, de remettre en cause ce qui a été jugé au fond par le premier juge. </a:t>
            </a:r>
          </a:p>
          <a:p>
            <a:pPr marL="171450" indent="-171450" algn="just">
              <a:buFontTx/>
              <a:buChar char="-"/>
            </a:pPr>
            <a:endParaRPr lang="fr-FR" sz="1100" dirty="0">
              <a:latin typeface="PT Sans" panose="020B0503020203020204" pitchFamily="34" charset="0"/>
            </a:endParaRPr>
          </a:p>
        </p:txBody>
      </p:sp>
    </p:spTree>
    <p:extLst>
      <p:ext uri="{BB962C8B-B14F-4D97-AF65-F5344CB8AC3E}">
        <p14:creationId xmlns:p14="http://schemas.microsoft.com/office/powerpoint/2010/main" val="296550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2FAF7D-05B3-4EA4-9CEA-477373E25AD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F9ECCE4-9B8E-4F71-95E8-A96238C98316}"/>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2B1DBF5D-6B5E-432A-8CB2-332332F080C0}"/>
              </a:ext>
            </a:extLst>
          </p:cNvPr>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483848" y="2655028"/>
            <a:ext cx="5224304" cy="1547943"/>
          </a:xfrm>
          <a:prstGeom prst="rect">
            <a:avLst/>
          </a:prstGeom>
        </p:spPr>
      </p:pic>
      <p:pic>
        <p:nvPicPr>
          <p:cNvPr id="5" name="Image 4" descr="Capture d’écran 2018-02-05 à 18.27.55.png">
            <a:extLst>
              <a:ext uri="{FF2B5EF4-FFF2-40B4-BE49-F238E27FC236}">
                <a16:creationId xmlns:a16="http://schemas.microsoft.com/office/drawing/2014/main" id="{DE5152EE-A1DC-4DBC-9DCB-517CF3F0D692}"/>
              </a:ext>
            </a:extLst>
          </p:cNvPr>
          <p:cNvPicPr>
            <a:picLocks noChangeAspect="1"/>
          </p:cNvPicPr>
          <p:nvPr>
            <p:custDataLst>
              <p:tags r:id="rId2"/>
            </p:custDataLst>
          </p:nvPr>
        </p:nvPicPr>
        <p:blipFill rotWithShape="1">
          <a:blip r:embed="rId5" cstate="screen">
            <a:extLst>
              <a:ext uri="{28A0092B-C50C-407E-A947-70E740481C1C}">
                <a14:useLocalDpi xmlns:a14="http://schemas.microsoft.com/office/drawing/2010/main"/>
              </a:ext>
            </a:extLst>
          </a:blip>
          <a:srcRect/>
          <a:stretch/>
        </p:blipFill>
        <p:spPr>
          <a:xfrm>
            <a:off x="838200" y="5862084"/>
            <a:ext cx="899950" cy="882900"/>
          </a:xfrm>
          <a:prstGeom prst="rect">
            <a:avLst/>
          </a:prstGeom>
        </p:spPr>
      </p:pic>
    </p:spTree>
    <p:extLst>
      <p:ext uri="{BB962C8B-B14F-4D97-AF65-F5344CB8AC3E}">
        <p14:creationId xmlns:p14="http://schemas.microsoft.com/office/powerpoint/2010/main" val="116316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4" y="238923"/>
            <a:ext cx="9982309"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1</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Les mentions obligatoires de la demande initiale</a:t>
            </a:r>
          </a:p>
        </p:txBody>
      </p:sp>
      <p:sp>
        <p:nvSpPr>
          <p:cNvPr id="17" name="ZoneTexte 16">
            <a:extLst>
              <a:ext uri="{FF2B5EF4-FFF2-40B4-BE49-F238E27FC236}">
                <a16:creationId xmlns:a16="http://schemas.microsoft.com/office/drawing/2014/main" id="{0D2832C8-2BE9-4BDE-8D11-424497A2C0EB}"/>
              </a:ext>
            </a:extLst>
          </p:cNvPr>
          <p:cNvSpPr txBox="1"/>
          <p:nvPr/>
        </p:nvSpPr>
        <p:spPr>
          <a:xfrm>
            <a:off x="8370741" y="2379410"/>
            <a:ext cx="3335976" cy="1964765"/>
          </a:xfrm>
          <a:prstGeom prst="rect">
            <a:avLst/>
          </a:prstGeom>
        </p:spPr>
        <p:txBody>
          <a:bodyPr vert="horz" lIns="91440" tIns="45720" rIns="91440" bIns="45720" rtlCol="0">
            <a:normAutofit/>
          </a:bodyPr>
          <a:lstStyle/>
          <a:p>
            <a:pPr marL="171450" marR="0" lvl="0" algn="just" defTabSz="914400" rtl="0" eaLnBrk="1" fontAlgn="auto" latinLnBrk="0" hangingPunct="1">
              <a:lnSpc>
                <a:spcPct val="90000"/>
              </a:lnSpc>
              <a:spcBef>
                <a:spcPts val="0"/>
              </a:spcBef>
              <a:spcAft>
                <a:spcPts val="600"/>
              </a:spcAft>
              <a:buClrTx/>
              <a:buSzTx/>
              <a:tabLst/>
              <a:defRPr/>
            </a:pPr>
            <a:endParaRPr lang="fr-FR" sz="1600">
              <a:solidFill>
                <a:prstClr val="black"/>
              </a:solidFill>
              <a:latin typeface="PT Sans" panose="020B0503020203020204" pitchFamily="34" charset="0"/>
            </a:endParaRPr>
          </a:p>
          <a:p>
            <a:pPr marL="171450" marR="0" lvl="0" algn="just" defTabSz="914400" rtl="0" eaLnBrk="1" fontAlgn="auto" latinLnBrk="0" hangingPunct="1">
              <a:lnSpc>
                <a:spcPct val="90000"/>
              </a:lnSpc>
              <a:spcBef>
                <a:spcPts val="0"/>
              </a:spcBef>
              <a:spcAft>
                <a:spcPts val="600"/>
              </a:spcAft>
              <a:buClrTx/>
              <a:buSzTx/>
              <a:tabLst/>
              <a:defRPr/>
            </a:pPr>
            <a:r>
              <a:rPr lang="fr-FR" sz="1600" b="1">
                <a:solidFill>
                  <a:prstClr val="black"/>
                </a:solidFill>
                <a:latin typeface="PT Sans" panose="020B0503020203020204" pitchFamily="34" charset="0"/>
              </a:rPr>
              <a:t>L’obligation de mentionner, à peine de nullité, l’adresse électronique et le numéro de téléphone du demandeur lorsqu’il consent à la dématérialisation ou de son avocat est supprimée. </a:t>
            </a: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endParaRPr lang="fr-FR" sz="1600">
              <a:solidFill>
                <a:prstClr val="black"/>
              </a:solidFill>
              <a:latin typeface="PT Sans" panose="020B0503020203020204" pitchFamily="34" charset="0"/>
            </a:endParaRPr>
          </a:p>
          <a:p>
            <a:pPr marL="4000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
        <p:nvSpPr>
          <p:cNvPr id="20" name="ZoneTexte 19">
            <a:extLst>
              <a:ext uri="{FF2B5EF4-FFF2-40B4-BE49-F238E27FC236}">
                <a16:creationId xmlns:a16="http://schemas.microsoft.com/office/drawing/2014/main" id="{9462E200-2C05-4FFC-A6B5-00412DB508BD}"/>
              </a:ext>
            </a:extLst>
          </p:cNvPr>
          <p:cNvSpPr txBox="1"/>
          <p:nvPr/>
        </p:nvSpPr>
        <p:spPr>
          <a:xfrm>
            <a:off x="5558515" y="600343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janvier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3701" y="5914216"/>
            <a:ext cx="556631" cy="556631"/>
          </a:xfrm>
          <a:prstGeom prst="rect">
            <a:avLst/>
          </a:prstGeom>
        </p:spPr>
      </p:pic>
      <p:sp>
        <p:nvSpPr>
          <p:cNvPr id="3" name="ZoneTexte 2">
            <a:extLst>
              <a:ext uri="{FF2B5EF4-FFF2-40B4-BE49-F238E27FC236}">
                <a16:creationId xmlns:a16="http://schemas.microsoft.com/office/drawing/2014/main" id="{2BDA6528-8DE7-462E-AC29-9A579A8478CD}"/>
              </a:ext>
            </a:extLst>
          </p:cNvPr>
          <p:cNvSpPr txBox="1"/>
          <p:nvPr/>
        </p:nvSpPr>
        <p:spPr>
          <a:xfrm>
            <a:off x="903359" y="1516479"/>
            <a:ext cx="6631843" cy="4093428"/>
          </a:xfrm>
          <a:prstGeom prst="rect">
            <a:avLst/>
          </a:prstGeom>
          <a:noFill/>
          <a:ln w="3175">
            <a:solidFill>
              <a:schemeClr val="accent1"/>
            </a:solidFill>
            <a:prstDash val="sysDot"/>
          </a:ln>
        </p:spPr>
        <p:txBody>
          <a:bodyPr wrap="square" rtlCol="0">
            <a:spAutoFit/>
          </a:bodyPr>
          <a:lstStyle/>
          <a:p>
            <a:r>
              <a:rPr lang="en-US" b="1">
                <a:latin typeface="PT Sans" panose="020B0503020203020204" pitchFamily="34" charset="0"/>
              </a:rPr>
              <a:t>Article 54 du code de procedure civile : </a:t>
            </a:r>
          </a:p>
          <a:p>
            <a:endParaRPr lang="fr-FR" sz="1100">
              <a:latin typeface="PT Sans" panose="020B0503020203020204" pitchFamily="34" charset="0"/>
            </a:endParaRPr>
          </a:p>
          <a:p>
            <a:r>
              <a:rPr lang="fr-FR" sz="1100">
                <a:latin typeface="PT Sans" panose="020B0503020203020204" pitchFamily="34" charset="0"/>
              </a:rPr>
              <a:t>« La demande initiale est formée par assignation ou par requête remise ou adressée au greffe de la juridiction. La requête peut être formée conjointement par les parties.</a:t>
            </a:r>
          </a:p>
          <a:p>
            <a:br>
              <a:rPr lang="fr-FR" sz="1100">
                <a:latin typeface="PT Sans" panose="020B0503020203020204" pitchFamily="34" charset="0"/>
              </a:rPr>
            </a:br>
            <a:r>
              <a:rPr lang="fr-FR" sz="1100">
                <a:latin typeface="PT Sans" panose="020B0503020203020204" pitchFamily="34" charset="0"/>
              </a:rPr>
              <a:t>A peine de nullité, la demande initiale mentionne :</a:t>
            </a:r>
            <a:br>
              <a:rPr lang="fr-FR" sz="1100">
                <a:latin typeface="PT Sans" panose="020B0503020203020204" pitchFamily="34" charset="0"/>
              </a:rPr>
            </a:br>
            <a:br>
              <a:rPr lang="fr-FR" sz="1100">
                <a:latin typeface="PT Sans" panose="020B0503020203020204" pitchFamily="34" charset="0"/>
              </a:rPr>
            </a:br>
            <a:r>
              <a:rPr lang="fr-FR" sz="1100">
                <a:latin typeface="PT Sans" panose="020B0503020203020204" pitchFamily="34" charset="0"/>
              </a:rPr>
              <a:t>1° L'indication de la juridiction devant laquelle la demande est portée ;</a:t>
            </a:r>
            <a:br>
              <a:rPr lang="fr-FR" sz="1100">
                <a:latin typeface="PT Sans" panose="020B0503020203020204" pitchFamily="34" charset="0"/>
              </a:rPr>
            </a:br>
            <a:br>
              <a:rPr lang="fr-FR" sz="1100">
                <a:latin typeface="PT Sans" panose="020B0503020203020204" pitchFamily="34" charset="0"/>
              </a:rPr>
            </a:br>
            <a:r>
              <a:rPr lang="fr-FR" sz="1100">
                <a:latin typeface="PT Sans" panose="020B0503020203020204" pitchFamily="34" charset="0"/>
              </a:rPr>
              <a:t>2° L'objet de la demande ;</a:t>
            </a:r>
            <a:br>
              <a:rPr lang="fr-FR" sz="1100">
                <a:latin typeface="PT Sans" panose="020B0503020203020204" pitchFamily="34" charset="0"/>
              </a:rPr>
            </a:br>
            <a:br>
              <a:rPr lang="fr-FR" sz="1100">
                <a:latin typeface="PT Sans" panose="020B0503020203020204" pitchFamily="34" charset="0"/>
              </a:rPr>
            </a:br>
            <a:r>
              <a:rPr lang="fr-FR" sz="1100">
                <a:latin typeface="PT Sans" panose="020B0503020203020204" pitchFamily="34" charset="0"/>
              </a:rPr>
              <a:t>3° a) Pour les personnes physiques, les nom, prénoms, profession, domicile, nationalité, date et lieu de naissance de chacun des demandeurs ;</a:t>
            </a:r>
            <a:br>
              <a:rPr lang="fr-FR" sz="1100">
                <a:latin typeface="PT Sans" panose="020B0503020203020204" pitchFamily="34" charset="0"/>
              </a:rPr>
            </a:br>
            <a:br>
              <a:rPr lang="fr-FR" sz="1100">
                <a:latin typeface="PT Sans" panose="020B0503020203020204" pitchFamily="34" charset="0"/>
              </a:rPr>
            </a:br>
            <a:r>
              <a:rPr lang="fr-FR" sz="1100">
                <a:latin typeface="PT Sans" panose="020B0503020203020204" pitchFamily="34" charset="0"/>
              </a:rPr>
              <a:t>b) Pour les personnes morales, leur forme, leur dénomination, leur siège social et l'organe qui les représente légalement ;</a:t>
            </a:r>
            <a:br>
              <a:rPr lang="fr-FR" sz="1100">
                <a:latin typeface="PT Sans" panose="020B0503020203020204" pitchFamily="34" charset="0"/>
              </a:rPr>
            </a:br>
            <a:br>
              <a:rPr lang="fr-FR" sz="1100">
                <a:latin typeface="PT Sans" panose="020B0503020203020204" pitchFamily="34" charset="0"/>
              </a:rPr>
            </a:br>
            <a:r>
              <a:rPr lang="fr-FR" sz="1100">
                <a:latin typeface="PT Sans" panose="020B0503020203020204" pitchFamily="34" charset="0"/>
              </a:rPr>
              <a:t>4° Le cas échéant, les mentions relatives à la désignation des immeubles exigées pour la publication au fichier immobilier ;</a:t>
            </a:r>
            <a:br>
              <a:rPr lang="fr-FR" sz="1100">
                <a:latin typeface="PT Sans" panose="020B0503020203020204" pitchFamily="34" charset="0"/>
              </a:rPr>
            </a:br>
            <a:br>
              <a:rPr lang="fr-FR" sz="1100">
                <a:latin typeface="PT Sans" panose="020B0503020203020204" pitchFamily="34" charset="0"/>
              </a:rPr>
            </a:br>
            <a:r>
              <a:rPr lang="fr-FR" sz="1100">
                <a:latin typeface="PT Sans" panose="020B0503020203020204" pitchFamily="34" charset="0"/>
              </a:rPr>
              <a:t>5° Lorsqu'elle doit être précédée d'une tentative de conciliation, de médiation ou de procédure participative, les diligences entreprises en vue d'une résolution amiable du litige ou la justification de la dispense d'une telle tentative »</a:t>
            </a:r>
          </a:p>
        </p:txBody>
      </p:sp>
      <p:sp>
        <p:nvSpPr>
          <p:cNvPr id="5" name="Flèche : droite 4">
            <a:extLst>
              <a:ext uri="{FF2B5EF4-FFF2-40B4-BE49-F238E27FC236}">
                <a16:creationId xmlns:a16="http://schemas.microsoft.com/office/drawing/2014/main" id="{64CA80B3-6036-4FA8-8B3B-6225DE29B44D}"/>
              </a:ext>
            </a:extLst>
          </p:cNvPr>
          <p:cNvSpPr/>
          <p:nvPr/>
        </p:nvSpPr>
        <p:spPr>
          <a:xfrm>
            <a:off x="7752650" y="3315699"/>
            <a:ext cx="536896" cy="98571"/>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descr="Capture d’écran 2018-02-05 à 18.27.55.png">
            <a:extLst>
              <a:ext uri="{FF2B5EF4-FFF2-40B4-BE49-F238E27FC236}">
                <a16:creationId xmlns:a16="http://schemas.microsoft.com/office/drawing/2014/main" id="{A8799676-636C-4F8A-8C8E-D4EDA02808E9}"/>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310374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10921876"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4400" b="1">
                <a:solidFill>
                  <a:srgbClr val="C00000"/>
                </a:solidFill>
                <a:latin typeface="Corbel" panose="020B0503020204020204" pitchFamily="34" charset="0"/>
              </a:rPr>
              <a:t>2</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lang="fr-FR" sz="3400" b="1">
                <a:solidFill>
                  <a:srgbClr val="C00000"/>
                </a:solidFill>
                <a:latin typeface="Corbel" panose="020B0503020204020204" pitchFamily="34" charset="0"/>
              </a:rPr>
              <a:t>L’allégement des mentions obligatoires dans les requêtes </a:t>
            </a:r>
            <a:endPar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endParaRPr>
          </a:p>
        </p:txBody>
      </p:sp>
      <p:sp>
        <p:nvSpPr>
          <p:cNvPr id="17" name="ZoneTexte 16">
            <a:extLst>
              <a:ext uri="{FF2B5EF4-FFF2-40B4-BE49-F238E27FC236}">
                <a16:creationId xmlns:a16="http://schemas.microsoft.com/office/drawing/2014/main" id="{0D2832C8-2BE9-4BDE-8D11-424497A2C0EB}"/>
              </a:ext>
            </a:extLst>
          </p:cNvPr>
          <p:cNvSpPr txBox="1"/>
          <p:nvPr/>
        </p:nvSpPr>
        <p:spPr>
          <a:xfrm>
            <a:off x="7152677" y="2342731"/>
            <a:ext cx="3335976" cy="1964765"/>
          </a:xfrm>
          <a:prstGeom prst="rect">
            <a:avLst/>
          </a:prstGeom>
        </p:spPr>
        <p:txBody>
          <a:bodyPr vert="horz" lIns="91440" tIns="45720" rIns="91440" bIns="45720" rtlCol="0">
            <a:normAutofit/>
          </a:bodyPr>
          <a:lstStyle/>
          <a:p>
            <a:pPr marL="171450" marR="0" lvl="0" indent="0" algn="just" defTabSz="914400" rtl="0" eaLnBrk="1" fontAlgn="auto" latinLnBrk="0" hangingPunct="1">
              <a:lnSpc>
                <a:spcPct val="90000"/>
              </a:lnSpc>
              <a:spcBef>
                <a:spcPts val="0"/>
              </a:spcBef>
              <a:spcAft>
                <a:spcPts val="60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171450" marR="0" lvl="0" indent="0" algn="just" defTabSz="914400" rtl="0" eaLnBrk="1" fontAlgn="auto" latinLnBrk="0" hangingPunct="1">
              <a:lnSpc>
                <a:spcPct val="90000"/>
              </a:lnSpc>
              <a:spcBef>
                <a:spcPts val="0"/>
              </a:spcBef>
              <a:spcAft>
                <a:spcPts val="600"/>
              </a:spcAft>
              <a:buClrTx/>
              <a:buSzTx/>
              <a:buFontTx/>
              <a:buNone/>
              <a:tabLst/>
              <a:defRPr/>
            </a:pPr>
            <a:r>
              <a:rPr kumimoji="0" lang="fr-FR" sz="1600" b="1" i="0" u="none" strike="noStrike" kern="1200" cap="none" spc="0" normalizeH="0" baseline="0" noProof="0">
                <a:ln>
                  <a:noFill/>
                </a:ln>
                <a:solidFill>
                  <a:prstClr val="black"/>
                </a:solidFill>
                <a:effectLst/>
                <a:uLnTx/>
                <a:uFillTx/>
                <a:latin typeface="PT Sans" panose="020B0503020203020204" pitchFamily="34" charset="0"/>
                <a:ea typeface="+mn-ea"/>
                <a:cs typeface="+mn-cs"/>
              </a:rPr>
              <a:t>L’indication des modalités de comparution devant la juridiction est désormais à la charge</a:t>
            </a:r>
            <a:r>
              <a:rPr lang="fr-FR" sz="1600" b="1">
                <a:solidFill>
                  <a:prstClr val="black"/>
                </a:solidFill>
                <a:latin typeface="PT Sans" panose="020B0503020203020204" pitchFamily="34" charset="0"/>
              </a:rPr>
              <a:t>e du greffe lors de la convocation du défendeur</a:t>
            </a:r>
            <a:r>
              <a:rPr kumimoji="0" lang="fr-FR" sz="1600" b="1" i="0" u="none" strike="noStrike" kern="1200" cap="none" spc="0" normalizeH="0" baseline="0" noProof="0">
                <a:ln>
                  <a:noFill/>
                </a:ln>
                <a:solidFill>
                  <a:prstClr val="black"/>
                </a:solidFill>
                <a:effectLst/>
                <a:uLnTx/>
                <a:uFillTx/>
                <a:latin typeface="PT Sans" panose="020B0503020203020204" pitchFamily="34" charset="0"/>
                <a:ea typeface="+mn-ea"/>
                <a:cs typeface="+mn-cs"/>
              </a:rPr>
              <a:t>. </a:t>
            </a: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4000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
        <p:nvSpPr>
          <p:cNvPr id="20" name="ZoneTexte 19">
            <a:extLst>
              <a:ext uri="{FF2B5EF4-FFF2-40B4-BE49-F238E27FC236}">
                <a16:creationId xmlns:a16="http://schemas.microsoft.com/office/drawing/2014/main" id="{9462E200-2C05-4FFC-A6B5-00412DB508BD}"/>
              </a:ext>
            </a:extLst>
          </p:cNvPr>
          <p:cNvSpPr txBox="1"/>
          <p:nvPr/>
        </p:nvSpPr>
        <p:spPr>
          <a:xfrm>
            <a:off x="5558515" y="600343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janvier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3701" y="5914216"/>
            <a:ext cx="556631" cy="556631"/>
          </a:xfrm>
          <a:prstGeom prst="rect">
            <a:avLst/>
          </a:prstGeom>
        </p:spPr>
      </p:pic>
      <p:sp>
        <p:nvSpPr>
          <p:cNvPr id="3" name="ZoneTexte 2">
            <a:extLst>
              <a:ext uri="{FF2B5EF4-FFF2-40B4-BE49-F238E27FC236}">
                <a16:creationId xmlns:a16="http://schemas.microsoft.com/office/drawing/2014/main" id="{2BDA6528-8DE7-462E-AC29-9A579A8478CD}"/>
              </a:ext>
            </a:extLst>
          </p:cNvPr>
          <p:cNvSpPr txBox="1"/>
          <p:nvPr/>
        </p:nvSpPr>
        <p:spPr>
          <a:xfrm>
            <a:off x="820791" y="2724879"/>
            <a:ext cx="4628540" cy="908864"/>
          </a:xfrm>
          <a:prstGeom prst="ellipse">
            <a:avLst/>
          </a:prstGeom>
          <a:noFill/>
          <a:ln w="3175">
            <a:solidFill>
              <a:schemeClr val="accent1"/>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Articles 54 et 758 du code de procedure civile  </a:t>
            </a:r>
          </a:p>
        </p:txBody>
      </p:sp>
      <p:sp>
        <p:nvSpPr>
          <p:cNvPr id="5" name="Flèche : droite 4">
            <a:extLst>
              <a:ext uri="{FF2B5EF4-FFF2-40B4-BE49-F238E27FC236}">
                <a16:creationId xmlns:a16="http://schemas.microsoft.com/office/drawing/2014/main" id="{64CA80B3-6036-4FA8-8B3B-6225DE29B44D}"/>
              </a:ext>
            </a:extLst>
          </p:cNvPr>
          <p:cNvSpPr/>
          <p:nvPr/>
        </p:nvSpPr>
        <p:spPr>
          <a:xfrm>
            <a:off x="6138602" y="3090128"/>
            <a:ext cx="536896" cy="98571"/>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8" name="Image 17" descr="Capture d’écran 2018-02-05 à 18.27.55.png">
            <a:extLst>
              <a:ext uri="{FF2B5EF4-FFF2-40B4-BE49-F238E27FC236}">
                <a16:creationId xmlns:a16="http://schemas.microsoft.com/office/drawing/2014/main" id="{AB0FADB0-46A4-44A5-B93F-5636AB1980C0}"/>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223473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58050"/>
            <a:ext cx="9569064"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lang="fr-FR" sz="4400" b="1">
                <a:solidFill>
                  <a:srgbClr val="C00000"/>
                </a:solidFill>
                <a:latin typeface="Corbel" panose="020B0503020204020204" pitchFamily="34" charset="0"/>
              </a:rPr>
              <a:t>3</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L’assignation devant le tribunal judiciaire</a:t>
            </a:r>
          </a:p>
        </p:txBody>
      </p:sp>
      <p:sp>
        <p:nvSpPr>
          <p:cNvPr id="20" name="ZoneTexte 19">
            <a:extLst>
              <a:ext uri="{FF2B5EF4-FFF2-40B4-BE49-F238E27FC236}">
                <a16:creationId xmlns:a16="http://schemas.microsoft.com/office/drawing/2014/main" id="{9462E200-2C05-4FFC-A6B5-00412DB508BD}"/>
              </a:ext>
            </a:extLst>
          </p:cNvPr>
          <p:cNvSpPr txBox="1"/>
          <p:nvPr/>
        </p:nvSpPr>
        <p:spPr>
          <a:xfrm>
            <a:off x="9323662" y="3806885"/>
            <a:ext cx="35954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4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4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4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juillet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43979" y="3681802"/>
            <a:ext cx="556631" cy="556631"/>
          </a:xfrm>
          <a:prstGeom prst="rect">
            <a:avLst/>
          </a:prstGeom>
        </p:spPr>
      </p:pic>
      <p:sp>
        <p:nvSpPr>
          <p:cNvPr id="2" name="ZoneTexte 1">
            <a:extLst>
              <a:ext uri="{FF2B5EF4-FFF2-40B4-BE49-F238E27FC236}">
                <a16:creationId xmlns:a16="http://schemas.microsoft.com/office/drawing/2014/main" id="{A16A7459-73FB-4333-9C7B-732A932A2751}"/>
              </a:ext>
            </a:extLst>
          </p:cNvPr>
          <p:cNvSpPr txBox="1"/>
          <p:nvPr/>
        </p:nvSpPr>
        <p:spPr>
          <a:xfrm>
            <a:off x="537485" y="1969622"/>
            <a:ext cx="8248692" cy="2308324"/>
          </a:xfrm>
          <a:prstGeom prst="rect">
            <a:avLst/>
          </a:prstGeom>
          <a:noFill/>
          <a:ln>
            <a:solidFill>
              <a:schemeClr val="accent1">
                <a:lumMod val="20000"/>
                <a:lumOff val="80000"/>
              </a:schemeClr>
            </a:solidFill>
          </a:ln>
        </p:spPr>
        <p:txBody>
          <a:bodyPr wrap="square" rtlCol="0">
            <a:spAutoFit/>
          </a:bodyPr>
          <a:lstStyle/>
          <a:p>
            <a:pPr marL="171450" indent="-171450" algn="just">
              <a:buFont typeface="Wingdings" panose="05000000000000000000" pitchFamily="2" charset="2"/>
              <a:buChar char="ü"/>
            </a:pPr>
            <a:r>
              <a:rPr lang="fr-FR" sz="1200">
                <a:latin typeface="PT Sans" panose="020B0503020203020204" pitchFamily="34" charset="0"/>
              </a:rPr>
              <a:t>Avant de délivrer une assignation en justice devant le tribunal judiciaire, il convient de </a:t>
            </a:r>
            <a:r>
              <a:rPr lang="fr-FR" sz="1200" b="1">
                <a:latin typeface="PT Sans" panose="020B0503020203020204" pitchFamily="34" charset="0"/>
              </a:rPr>
              <a:t>solliciter une date de première audience auprès du greffe </a:t>
            </a:r>
          </a:p>
          <a:p>
            <a:pPr algn="just"/>
            <a:endParaRPr lang="fr-FR" sz="1200">
              <a:latin typeface="PT Sans" panose="020B0503020203020204" pitchFamily="34" charset="0"/>
            </a:endParaRPr>
          </a:p>
          <a:p>
            <a:pPr marL="628650" lvl="1" indent="-171450" algn="just">
              <a:buFont typeface="Wingdings" panose="05000000000000000000" pitchFamily="2" charset="2"/>
              <a:buChar char="Ä"/>
            </a:pPr>
            <a:r>
              <a:rPr lang="fr-FR" sz="1200" i="1">
                <a:latin typeface="PT Sans" panose="020B0503020203020204" pitchFamily="34" charset="0"/>
              </a:rPr>
              <a:t>Par téléphone, télécopie, courrier électronique, RPVA (</a:t>
            </a:r>
            <a:r>
              <a:rPr lang="fr-FR" sz="1200" i="1">
                <a:solidFill>
                  <a:srgbClr val="C00000"/>
                </a:solidFill>
                <a:latin typeface="PT Sans" panose="020B0503020203020204" pitchFamily="34" charset="0"/>
              </a:rPr>
              <a:t>arrêté du 9 mars 2020</a:t>
            </a:r>
            <a:r>
              <a:rPr lang="fr-FR" sz="1200" i="1">
                <a:latin typeface="PT Sans" panose="020B0503020203020204" pitchFamily="34" charset="0"/>
              </a:rPr>
              <a:t>) </a:t>
            </a:r>
          </a:p>
          <a:p>
            <a:pPr lvl="1" algn="just"/>
            <a:endParaRPr lang="fr-FR" sz="1200">
              <a:latin typeface="PT Sans" panose="020B0503020203020204" pitchFamily="34" charset="0"/>
            </a:endParaRPr>
          </a:p>
          <a:p>
            <a:pPr marL="171450" indent="-171450" algn="just">
              <a:buFont typeface="Wingdings" panose="05000000000000000000" pitchFamily="2" charset="2"/>
              <a:buChar char="ü"/>
            </a:pPr>
            <a:r>
              <a:rPr lang="fr-FR" sz="1200">
                <a:latin typeface="PT Sans" panose="020B0503020203020204" pitchFamily="34" charset="0"/>
              </a:rPr>
              <a:t>La </a:t>
            </a:r>
            <a:r>
              <a:rPr lang="fr-FR" sz="1200" b="1">
                <a:latin typeface="PT Sans" panose="020B0503020203020204" pitchFamily="34" charset="0"/>
              </a:rPr>
              <a:t>date de la première audience </a:t>
            </a:r>
            <a:r>
              <a:rPr lang="fr-FR" sz="1200">
                <a:latin typeface="PT Sans" panose="020B0503020203020204" pitchFamily="34" charset="0"/>
              </a:rPr>
              <a:t>ne peut être communiquée que sur </a:t>
            </a:r>
            <a:r>
              <a:rPr lang="fr-FR" sz="1200" b="1">
                <a:latin typeface="PT Sans" panose="020B0503020203020204" pitchFamily="34" charset="0"/>
              </a:rPr>
              <a:t>présentation du projet d’assignation</a:t>
            </a:r>
          </a:p>
          <a:p>
            <a:pPr algn="just"/>
            <a:endParaRPr lang="fr-FR" sz="1200">
              <a:latin typeface="PT Sans" panose="020B0503020203020204" pitchFamily="34" charset="0"/>
            </a:endParaRPr>
          </a:p>
          <a:p>
            <a:pPr marL="171450" indent="-171450" algn="just">
              <a:buFont typeface="Wingdings" panose="05000000000000000000" pitchFamily="2" charset="2"/>
              <a:buChar char="ü"/>
            </a:pPr>
            <a:r>
              <a:rPr lang="fr-FR" sz="1200" b="1">
                <a:latin typeface="PT Sans" panose="020B0503020203020204" pitchFamily="34" charset="0"/>
              </a:rPr>
              <a:t>Une fois que la date d’audience est communiquée</a:t>
            </a:r>
            <a:r>
              <a:rPr lang="fr-FR" sz="1200">
                <a:latin typeface="PT Sans" panose="020B0503020203020204" pitchFamily="34" charset="0"/>
              </a:rPr>
              <a:t>, le demandeur peut alors </a:t>
            </a:r>
            <a:r>
              <a:rPr lang="fr-FR" sz="1200" b="1">
                <a:latin typeface="PT Sans" panose="020B0503020203020204" pitchFamily="34" charset="0"/>
              </a:rPr>
              <a:t>signifier l’assignation au défendeur </a:t>
            </a:r>
            <a:r>
              <a:rPr lang="fr-FR" sz="1200">
                <a:latin typeface="PT Sans" panose="020B0503020203020204" pitchFamily="34" charset="0"/>
              </a:rPr>
              <a:t>qui sera convoqué à cette date</a:t>
            </a:r>
          </a:p>
          <a:p>
            <a:pPr algn="just"/>
            <a:endParaRPr lang="fr-FR" sz="1200">
              <a:latin typeface="PT Sans" panose="020B0503020203020204" pitchFamily="34" charset="0"/>
            </a:endParaRPr>
          </a:p>
          <a:p>
            <a:pPr marL="171450" indent="-171450" algn="just">
              <a:buFont typeface="Wingdings" panose="05000000000000000000" pitchFamily="2" charset="2"/>
              <a:buChar char="ü"/>
            </a:pPr>
            <a:r>
              <a:rPr lang="fr-FR" sz="1200">
                <a:latin typeface="PT Sans" panose="020B0503020203020204" pitchFamily="34" charset="0"/>
              </a:rPr>
              <a:t>La </a:t>
            </a:r>
            <a:r>
              <a:rPr lang="fr-FR" sz="1200" b="1">
                <a:latin typeface="PT Sans" panose="020B0503020203020204" pitchFamily="34" charset="0"/>
              </a:rPr>
              <a:t>juridiction est saisie, à la diligence de l’une ou l’autre partie, par la remise au greffe d’une copie de l’assignation </a:t>
            </a:r>
          </a:p>
          <a:p>
            <a:pPr lvl="1" algn="just"/>
            <a:endParaRPr lang="fr-FR" sz="1200">
              <a:latin typeface="PT Sans" panose="020B0503020203020204" pitchFamily="34" charset="0"/>
            </a:endParaRPr>
          </a:p>
        </p:txBody>
      </p:sp>
      <p:sp>
        <p:nvSpPr>
          <p:cNvPr id="6" name="Ellipse 5">
            <a:extLst>
              <a:ext uri="{FF2B5EF4-FFF2-40B4-BE49-F238E27FC236}">
                <a16:creationId xmlns:a16="http://schemas.microsoft.com/office/drawing/2014/main" id="{BD88753D-1FC1-4023-AD0D-2967401B44FF}"/>
              </a:ext>
            </a:extLst>
          </p:cNvPr>
          <p:cNvSpPr/>
          <p:nvPr/>
        </p:nvSpPr>
        <p:spPr>
          <a:xfrm rot="497457">
            <a:off x="8915479" y="2474450"/>
            <a:ext cx="2952925" cy="883393"/>
          </a:xfrm>
          <a:prstGeom prst="ellipse">
            <a:avLst/>
          </a:prstGeom>
          <a:noFill/>
          <a:ln w="3175">
            <a:solidFill>
              <a:srgbClr val="C000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C00000"/>
                </a:solidFill>
                <a:latin typeface="PT Sans" panose="020B0503020203020204" pitchFamily="34" charset="0"/>
              </a:rPr>
              <a:t>Articles 751 et 754 du code de procedure civile</a:t>
            </a:r>
            <a:endParaRPr lang="fr-FR" sz="1400" b="1">
              <a:solidFill>
                <a:srgbClr val="C00000"/>
              </a:solidFill>
              <a:latin typeface="PT Sans" panose="020B0503020203020204" pitchFamily="34" charset="0"/>
            </a:endParaRPr>
          </a:p>
        </p:txBody>
      </p:sp>
      <p:pic>
        <p:nvPicPr>
          <p:cNvPr id="18" name="Image 17" descr="Capture d’écran 2018-02-05 à 18.27.55.png">
            <a:extLst>
              <a:ext uri="{FF2B5EF4-FFF2-40B4-BE49-F238E27FC236}">
                <a16:creationId xmlns:a16="http://schemas.microsoft.com/office/drawing/2014/main" id="{1EAD2B8D-9B84-40A7-BB1C-AAA03A4A09A1}"/>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149533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10921876"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4</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Le champ de la représentation obligatoire relevant de la compétence exclusive du tribunal judiciaire</a:t>
            </a:r>
          </a:p>
        </p:txBody>
      </p:sp>
      <p:sp>
        <p:nvSpPr>
          <p:cNvPr id="17" name="ZoneTexte 16">
            <a:extLst>
              <a:ext uri="{FF2B5EF4-FFF2-40B4-BE49-F238E27FC236}">
                <a16:creationId xmlns:a16="http://schemas.microsoft.com/office/drawing/2014/main" id="{0D2832C8-2BE9-4BDE-8D11-424497A2C0EB}"/>
              </a:ext>
            </a:extLst>
          </p:cNvPr>
          <p:cNvSpPr txBox="1"/>
          <p:nvPr/>
        </p:nvSpPr>
        <p:spPr>
          <a:xfrm>
            <a:off x="7286026" y="3223572"/>
            <a:ext cx="3618787" cy="1964765"/>
          </a:xfrm>
          <a:prstGeom prst="rect">
            <a:avLst/>
          </a:prstGeom>
        </p:spPr>
        <p:txBody>
          <a:bodyPr vert="horz" lIns="91440" tIns="45720" rIns="91440" bIns="45720" rtlCol="0">
            <a:normAutofit lnSpcReduction="10000"/>
          </a:bodyPr>
          <a:lstStyle/>
          <a:p>
            <a:pPr marL="171450" marR="0" lvl="0" indent="0" algn="just" defTabSz="914400" rtl="0" eaLnBrk="1" fontAlgn="auto" latinLnBrk="0" hangingPunct="1">
              <a:lnSpc>
                <a:spcPct val="90000"/>
              </a:lnSpc>
              <a:spcBef>
                <a:spcPts val="0"/>
              </a:spcBef>
              <a:spcAft>
                <a:spcPts val="600"/>
              </a:spcAft>
              <a:buClrTx/>
              <a:buSzTx/>
              <a:buFontTx/>
              <a:buNone/>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171450" marR="0" lvl="0" indent="0" algn="just" defTabSz="914400" rtl="0" eaLnBrk="1" fontAlgn="auto" latinLnBrk="0" hangingPunct="1">
              <a:lnSpc>
                <a:spcPct val="90000"/>
              </a:lnSpc>
              <a:spcBef>
                <a:spcPts val="0"/>
              </a:spcBef>
              <a:spcAft>
                <a:spcPts val="600"/>
              </a:spcAft>
              <a:buClrTx/>
              <a:buSzTx/>
              <a:buFontTx/>
              <a:buNone/>
              <a:tabLst/>
              <a:defRPr/>
            </a:pPr>
            <a:r>
              <a:rPr kumimoji="0" lang="fr-FR" sz="1600" i="0" u="none" strike="noStrike" kern="1200" cap="none" spc="0" normalizeH="0" baseline="0" noProof="0">
                <a:ln>
                  <a:noFill/>
                </a:ln>
                <a:solidFill>
                  <a:prstClr val="black"/>
                </a:solidFill>
                <a:effectLst/>
                <a:uLnTx/>
                <a:uFillTx/>
                <a:latin typeface="PT Sans" panose="020B0503020203020204" pitchFamily="34" charset="0"/>
                <a:ea typeface="+mn-ea"/>
                <a:cs typeface="+mn-cs"/>
              </a:rPr>
              <a:t>Dans les matières relevant de la compétence exclusive du tribunal judiciaire qui ne sont pas dispensées du ministère d’avocat, les parties sont tenues de constituer avocat </a:t>
            </a:r>
            <a:r>
              <a:rPr kumimoji="0" lang="fr-FR" sz="1600" b="1" i="0" u="none" strike="noStrike" kern="1200" cap="none" spc="0" normalizeH="0" baseline="0" noProof="0">
                <a:ln>
                  <a:noFill/>
                </a:ln>
                <a:solidFill>
                  <a:prstClr val="black"/>
                </a:solidFill>
                <a:effectLst/>
                <a:uLnTx/>
                <a:uFillTx/>
                <a:latin typeface="PT Sans" panose="020B0503020203020204" pitchFamily="34" charset="0"/>
                <a:ea typeface="+mn-ea"/>
                <a:cs typeface="+mn-cs"/>
              </a:rPr>
              <a:t>quelque soit le montant sur lequel porte la demande</a:t>
            </a:r>
          </a:p>
          <a:p>
            <a:pPr marL="457200" marR="0" lvl="0" indent="-285750" algn="just" defTabSz="914400" rtl="0" eaLnBrk="1" fontAlgn="auto" latinLnBrk="0" hangingPunct="1">
              <a:lnSpc>
                <a:spcPct val="90000"/>
              </a:lnSpc>
              <a:spcBef>
                <a:spcPts val="0"/>
              </a:spcBef>
              <a:spcAft>
                <a:spcPts val="600"/>
              </a:spcAft>
              <a:buClrTx/>
              <a:buSzTx/>
              <a:buFont typeface="Wingdings" panose="05000000000000000000" pitchFamily="2" charset="2"/>
              <a:buChar char="ü"/>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171450" marR="0" lvl="0" algn="just" defTabSz="914400" rtl="0" eaLnBrk="1" fontAlgn="auto" latinLnBrk="0" hangingPunct="1">
              <a:lnSpc>
                <a:spcPct val="90000"/>
              </a:lnSpc>
              <a:spcBef>
                <a:spcPts val="0"/>
              </a:spcBef>
              <a:spcAft>
                <a:spcPts val="600"/>
              </a:spcAft>
              <a:buClrTx/>
              <a:buSzTx/>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a:p>
            <a:pPr marL="4000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fr-FR" sz="1600" b="0" i="0" u="none" strike="noStrike" kern="1200" cap="none" spc="0" normalizeH="0" baseline="0" noProof="0">
              <a:ln>
                <a:noFill/>
              </a:ln>
              <a:solidFill>
                <a:prstClr val="black"/>
              </a:solidFill>
              <a:effectLst/>
              <a:uLnTx/>
              <a:uFillTx/>
              <a:latin typeface="PT Sans" panose="020B0503020203020204" pitchFamily="34" charset="0"/>
              <a:ea typeface="+mn-ea"/>
              <a:cs typeface="+mn-cs"/>
            </a:endParaRPr>
          </a:p>
        </p:txBody>
      </p:sp>
      <p:sp>
        <p:nvSpPr>
          <p:cNvPr id="20" name="ZoneTexte 19">
            <a:extLst>
              <a:ext uri="{FF2B5EF4-FFF2-40B4-BE49-F238E27FC236}">
                <a16:creationId xmlns:a16="http://schemas.microsoft.com/office/drawing/2014/main" id="{9462E200-2C05-4FFC-A6B5-00412DB508BD}"/>
              </a:ext>
            </a:extLst>
          </p:cNvPr>
          <p:cNvSpPr txBox="1"/>
          <p:nvPr/>
        </p:nvSpPr>
        <p:spPr>
          <a:xfrm>
            <a:off x="5558515" y="600343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janvier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3701" y="5914216"/>
            <a:ext cx="556631" cy="556631"/>
          </a:xfrm>
          <a:prstGeom prst="rect">
            <a:avLst/>
          </a:prstGeom>
        </p:spPr>
      </p:pic>
      <p:sp>
        <p:nvSpPr>
          <p:cNvPr id="3" name="ZoneTexte 2">
            <a:extLst>
              <a:ext uri="{FF2B5EF4-FFF2-40B4-BE49-F238E27FC236}">
                <a16:creationId xmlns:a16="http://schemas.microsoft.com/office/drawing/2014/main" id="{2BDA6528-8DE7-462E-AC29-9A579A8478CD}"/>
              </a:ext>
            </a:extLst>
          </p:cNvPr>
          <p:cNvSpPr txBox="1"/>
          <p:nvPr/>
        </p:nvSpPr>
        <p:spPr>
          <a:xfrm>
            <a:off x="801741" y="3751523"/>
            <a:ext cx="4628540" cy="908864"/>
          </a:xfrm>
          <a:prstGeom prst="ellipse">
            <a:avLst/>
          </a:prstGeom>
          <a:noFill/>
          <a:ln w="3175">
            <a:solidFill>
              <a:schemeClr val="accent1"/>
            </a:solidFill>
            <a:prstDash val="sys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Article 761 du code de procedure civile  </a:t>
            </a:r>
          </a:p>
        </p:txBody>
      </p:sp>
      <p:sp>
        <p:nvSpPr>
          <p:cNvPr id="5" name="Flèche : droite 4">
            <a:extLst>
              <a:ext uri="{FF2B5EF4-FFF2-40B4-BE49-F238E27FC236}">
                <a16:creationId xmlns:a16="http://schemas.microsoft.com/office/drawing/2014/main" id="{64CA80B3-6036-4FA8-8B3B-6225DE29B44D}"/>
              </a:ext>
            </a:extLst>
          </p:cNvPr>
          <p:cNvSpPr/>
          <p:nvPr/>
        </p:nvSpPr>
        <p:spPr>
          <a:xfrm>
            <a:off x="6089705" y="4156668"/>
            <a:ext cx="536896" cy="98571"/>
          </a:xfrm>
          <a:prstGeom prst="right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18" name="Image 17" descr="Capture d’écran 2018-02-05 à 18.27.55.png">
            <a:extLst>
              <a:ext uri="{FF2B5EF4-FFF2-40B4-BE49-F238E27FC236}">
                <a16:creationId xmlns:a16="http://schemas.microsoft.com/office/drawing/2014/main" id="{9A67015D-E442-40A1-8DD2-BED3855625A2}"/>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
        <p:nvSpPr>
          <p:cNvPr id="4" name="ZoneTexte 3">
            <a:extLst>
              <a:ext uri="{FF2B5EF4-FFF2-40B4-BE49-F238E27FC236}">
                <a16:creationId xmlns:a16="http://schemas.microsoft.com/office/drawing/2014/main" id="{1E896BC7-BC6B-4F5C-8527-F1301B6C9C73}"/>
              </a:ext>
            </a:extLst>
          </p:cNvPr>
          <p:cNvSpPr txBox="1"/>
          <p:nvPr/>
        </p:nvSpPr>
        <p:spPr>
          <a:xfrm>
            <a:off x="2924175" y="1866900"/>
            <a:ext cx="6096000" cy="861774"/>
          </a:xfrm>
          <a:prstGeom prst="rect">
            <a:avLst/>
          </a:prstGeom>
          <a:noFill/>
        </p:spPr>
        <p:txBody>
          <a:bodyPr wrap="square" rtlCol="0">
            <a:spAutoFit/>
          </a:bodyPr>
          <a:lstStyle/>
          <a:p>
            <a:r>
              <a:rPr lang="fr-FR" sz="1600">
                <a:latin typeface="PT Sans" panose="020B0503020203020204" pitchFamily="34" charset="0"/>
              </a:rPr>
              <a:t>Rappel : depuis le décret du 11 décembre 2019, le principe est celui de la représentation obligatoire par avocat devant le Tribunal Judiciaire (par ex : référé, PAF, JEX). Avec de nombreuses exceptions</a:t>
            </a:r>
            <a:r>
              <a:rPr lang="fr-FR"/>
              <a:t>.</a:t>
            </a:r>
          </a:p>
        </p:txBody>
      </p:sp>
    </p:spTree>
    <p:extLst>
      <p:ext uri="{BB962C8B-B14F-4D97-AF65-F5344CB8AC3E}">
        <p14:creationId xmlns:p14="http://schemas.microsoft.com/office/powerpoint/2010/main" val="28140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 name="Rectangle 12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nvGrpSpPr>
          <p:cNvPr id="150" name="Group 123">
            <a:extLst>
              <a:ext uri="{FF2B5EF4-FFF2-40B4-BE49-F238E27FC236}">
                <a16:creationId xmlns:a16="http://schemas.microsoft.com/office/drawing/2014/main" id="{FA366754-A2F4-475B-8217-AB06F5F15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125" name="Rectangle 124">
              <a:extLst>
                <a:ext uri="{FF2B5EF4-FFF2-40B4-BE49-F238E27FC236}">
                  <a16:creationId xmlns:a16="http://schemas.microsoft.com/office/drawing/2014/main" id="{322BF2F0-5264-48F8-8780-73D64DE848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51" name="Isosceles Triangle 125">
              <a:extLst>
                <a:ext uri="{FF2B5EF4-FFF2-40B4-BE49-F238E27FC236}">
                  <a16:creationId xmlns:a16="http://schemas.microsoft.com/office/drawing/2014/main" id="{7DC5FF32-A8FD-4F1B-B8D3-3D226716C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grpSp>
        <p:nvGrpSpPr>
          <p:cNvPr id="152" name="Group 127">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29" name="Isosceles Triangle 1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30" name="Rectangle 129">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pic>
        <p:nvPicPr>
          <p:cNvPr id="22" name="Image 21" descr="Une image contenant dessin&#10;&#10;Description générée automatiquement">
            <a:extLst>
              <a:ext uri="{FF2B5EF4-FFF2-40B4-BE49-F238E27FC236}">
                <a16:creationId xmlns:a16="http://schemas.microsoft.com/office/drawing/2014/main" id="{B849A280-7D59-4717-AC2A-C22E5EFEC4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38729" y="6417363"/>
            <a:ext cx="2059484" cy="322920"/>
          </a:xfrm>
          <a:prstGeom prst="rect">
            <a:avLst/>
          </a:prstGeom>
        </p:spPr>
      </p:pic>
      <p:sp>
        <p:nvSpPr>
          <p:cNvPr id="16" name="ZoneTexte 15">
            <a:extLst>
              <a:ext uri="{FF2B5EF4-FFF2-40B4-BE49-F238E27FC236}">
                <a16:creationId xmlns:a16="http://schemas.microsoft.com/office/drawing/2014/main" id="{A5E86870-AA2D-46A4-8544-DE2FA5C1845E}"/>
              </a:ext>
            </a:extLst>
          </p:cNvPr>
          <p:cNvSpPr txBox="1"/>
          <p:nvPr/>
        </p:nvSpPr>
        <p:spPr>
          <a:xfrm>
            <a:off x="537485" y="238923"/>
            <a:ext cx="10921876" cy="128245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fr-FR" sz="4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5</a:t>
            </a:r>
            <a:r>
              <a:rPr kumimoji="0" lang="fr-FR" sz="36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 </a:t>
            </a:r>
            <a:r>
              <a:rPr kumimoji="0" lang="fr-FR" sz="3400" b="1" i="0" u="none" strike="noStrike" kern="1200" cap="none" spc="0" normalizeH="0" baseline="0" noProof="0">
                <a:ln>
                  <a:noFill/>
                </a:ln>
                <a:solidFill>
                  <a:srgbClr val="C00000"/>
                </a:solidFill>
                <a:effectLst/>
                <a:uLnTx/>
                <a:uFillTx/>
                <a:latin typeface="Corbel" panose="020B0503020204020204" pitchFamily="34" charset="0"/>
                <a:ea typeface="+mn-ea"/>
                <a:cs typeface="+mn-cs"/>
              </a:rPr>
              <a:t>L’appel des décisions statuant sur une fin de non recevoir et une question de fond en cours de mise en état</a:t>
            </a:r>
          </a:p>
        </p:txBody>
      </p:sp>
      <p:sp>
        <p:nvSpPr>
          <p:cNvPr id="20" name="ZoneTexte 19">
            <a:extLst>
              <a:ext uri="{FF2B5EF4-FFF2-40B4-BE49-F238E27FC236}">
                <a16:creationId xmlns:a16="http://schemas.microsoft.com/office/drawing/2014/main" id="{9462E200-2C05-4FFC-A6B5-00412DB508BD}"/>
              </a:ext>
            </a:extLst>
          </p:cNvPr>
          <p:cNvSpPr txBox="1"/>
          <p:nvPr/>
        </p:nvSpPr>
        <p:spPr>
          <a:xfrm>
            <a:off x="5558515" y="600343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rgbClr val="C00000"/>
                </a:solidFill>
                <a:effectLst/>
                <a:uLnTx/>
                <a:uFillTx/>
                <a:latin typeface="PT Sans" panose="020B0503020203020204" pitchFamily="34" charset="0"/>
                <a:ea typeface="+mn-ea"/>
                <a:cs typeface="+mn-cs"/>
              </a:rPr>
              <a:t>Entrée en vigueur : </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1</a:t>
            </a:r>
            <a:r>
              <a:rPr kumimoji="0" lang="fr-FR" sz="1800" b="1" i="0" u="none" strike="noStrike" kern="1200" cap="none" spc="0" normalizeH="0" baseline="30000" noProof="0">
                <a:ln>
                  <a:noFill/>
                </a:ln>
                <a:solidFill>
                  <a:srgbClr val="C00000"/>
                </a:solidFill>
                <a:effectLst/>
                <a:uLnTx/>
                <a:uFillTx/>
                <a:latin typeface="PT Sans" panose="020B0503020203020204" pitchFamily="34" charset="0"/>
                <a:ea typeface="+mn-ea"/>
                <a:cs typeface="+mn-cs"/>
              </a:rPr>
              <a:t>er</a:t>
            </a:r>
            <a:r>
              <a:rPr kumimoji="0" lang="fr-FR" sz="1800" b="1" i="0" u="none" strike="noStrike" kern="1200" cap="none" spc="0" normalizeH="0" baseline="0" noProof="0">
                <a:ln>
                  <a:noFill/>
                </a:ln>
                <a:solidFill>
                  <a:srgbClr val="C00000"/>
                </a:solidFill>
                <a:effectLst/>
                <a:uLnTx/>
                <a:uFillTx/>
                <a:latin typeface="PT Sans" panose="020B0503020203020204" pitchFamily="34" charset="0"/>
                <a:ea typeface="+mn-ea"/>
                <a:cs typeface="+mn-cs"/>
              </a:rPr>
              <a:t> janvier 2021</a:t>
            </a:r>
          </a:p>
        </p:txBody>
      </p:sp>
      <p:pic>
        <p:nvPicPr>
          <p:cNvPr id="21" name="Graphique 20" descr="Mégaphone1 contour">
            <a:extLst>
              <a:ext uri="{FF2B5EF4-FFF2-40B4-BE49-F238E27FC236}">
                <a16:creationId xmlns:a16="http://schemas.microsoft.com/office/drawing/2014/main" id="{217A697B-F4D2-4A93-9161-136E39AB6095}"/>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43701" y="5914216"/>
            <a:ext cx="556631" cy="556631"/>
          </a:xfrm>
          <a:prstGeom prst="rect">
            <a:avLst/>
          </a:prstGeom>
        </p:spPr>
      </p:pic>
      <p:sp>
        <p:nvSpPr>
          <p:cNvPr id="2" name="ZoneTexte 1">
            <a:extLst>
              <a:ext uri="{FF2B5EF4-FFF2-40B4-BE49-F238E27FC236}">
                <a16:creationId xmlns:a16="http://schemas.microsoft.com/office/drawing/2014/main" id="{94321C96-5A80-44CC-8006-6600E36876C8}"/>
              </a:ext>
            </a:extLst>
          </p:cNvPr>
          <p:cNvSpPr txBox="1"/>
          <p:nvPr/>
        </p:nvSpPr>
        <p:spPr>
          <a:xfrm>
            <a:off x="537485" y="1753299"/>
            <a:ext cx="10544372" cy="923330"/>
          </a:xfrm>
          <a:prstGeom prst="rect">
            <a:avLst/>
          </a:prstGeom>
          <a:noFill/>
        </p:spPr>
        <p:txBody>
          <a:bodyPr wrap="square" rtlCol="0">
            <a:spAutoFit/>
          </a:bodyPr>
          <a:lstStyle/>
          <a:p>
            <a:pPr algn="just"/>
            <a:r>
              <a:rPr lang="fr-FR" u="sng">
                <a:latin typeface="PT Sans" panose="020B0503020203020204" pitchFamily="34" charset="0"/>
              </a:rPr>
              <a:t>Pour rappel </a:t>
            </a:r>
            <a:r>
              <a:rPr lang="fr-FR">
                <a:latin typeface="PT Sans" panose="020B0503020203020204" pitchFamily="34" charset="0"/>
              </a:rPr>
              <a:t>: </a:t>
            </a:r>
            <a:r>
              <a:rPr lang="fr-FR">
                <a:solidFill>
                  <a:srgbClr val="C00000"/>
                </a:solidFill>
                <a:latin typeface="PT Sans" panose="020B0503020203020204" pitchFamily="34" charset="0"/>
              </a:rPr>
              <a:t>l’article 789 du code de procédure civile </a:t>
            </a:r>
            <a:r>
              <a:rPr lang="fr-FR">
                <a:latin typeface="PT Sans" panose="020B0503020203020204" pitchFamily="34" charset="0"/>
              </a:rPr>
              <a:t>a donné compétence exclusive au juge de la mise en état pour statuer sur les fins de non-recevoir et sur une éventuelle question de fond qui s’en trouverait liée.  </a:t>
            </a:r>
          </a:p>
        </p:txBody>
      </p:sp>
      <p:sp>
        <p:nvSpPr>
          <p:cNvPr id="19" name="ZoneTexte 18">
            <a:extLst>
              <a:ext uri="{FF2B5EF4-FFF2-40B4-BE49-F238E27FC236}">
                <a16:creationId xmlns:a16="http://schemas.microsoft.com/office/drawing/2014/main" id="{7A07D320-19BC-4337-995C-F944AF023B08}"/>
              </a:ext>
            </a:extLst>
          </p:cNvPr>
          <p:cNvSpPr txBox="1"/>
          <p:nvPr/>
        </p:nvSpPr>
        <p:spPr>
          <a:xfrm>
            <a:off x="1918920" y="3089742"/>
            <a:ext cx="9735595" cy="2031325"/>
          </a:xfrm>
          <a:prstGeom prst="rect">
            <a:avLst/>
          </a:prstGeom>
          <a:noFill/>
        </p:spPr>
        <p:txBody>
          <a:bodyPr wrap="square">
            <a:spAutoFit/>
          </a:bodyPr>
          <a:lstStyle/>
          <a:p>
            <a:pPr marL="285750" indent="-285750" algn="just">
              <a:buFont typeface="Wingdings 3" panose="05040102010807070707" pitchFamily="18" charset="2"/>
              <a:buChar char="_"/>
            </a:pPr>
            <a:r>
              <a:rPr lang="fr-FR" b="1">
                <a:latin typeface="PT Sans" panose="020B0503020203020204" pitchFamily="34" charset="0"/>
                <a:sym typeface="Wingdings 3" panose="05040102010807070707" pitchFamily="18" charset="2"/>
              </a:rPr>
              <a:t>L’ordonnance rendue par le JME est susceptible d’appel dans le délai de 15 jours à compter de sa signification</a:t>
            </a:r>
          </a:p>
          <a:p>
            <a:pPr algn="just"/>
            <a:endParaRPr lang="fr-FR" b="1">
              <a:latin typeface="PT Sans" panose="020B0503020203020204" pitchFamily="34" charset="0"/>
              <a:sym typeface="Wingdings 3" panose="05040102010807070707" pitchFamily="18" charset="2"/>
            </a:endParaRPr>
          </a:p>
          <a:p>
            <a:pPr marL="285750" indent="-285750" algn="just">
              <a:buFont typeface="Wingdings 3" panose="05040102010807070707" pitchFamily="18" charset="2"/>
              <a:buChar char="_"/>
            </a:pPr>
            <a:r>
              <a:rPr lang="fr-FR" b="1">
                <a:latin typeface="PT Sans" panose="020B0503020203020204" pitchFamily="34" charset="0"/>
                <a:sym typeface="Wingdings 3" panose="05040102010807070707" pitchFamily="18" charset="2"/>
              </a:rPr>
              <a:t>La possibilité de relever appel est étendue à la décision tranchant la question de fond liée à l’examen de la fin de non recevoir</a:t>
            </a:r>
          </a:p>
          <a:p>
            <a:pPr algn="just"/>
            <a:endParaRPr lang="fr-FR" b="1">
              <a:latin typeface="PT Sans" panose="020B0503020203020204" pitchFamily="34" charset="0"/>
              <a:sym typeface="Wingdings 3" panose="05040102010807070707" pitchFamily="18" charset="2"/>
            </a:endParaRPr>
          </a:p>
          <a:p>
            <a:pPr marL="285750" indent="-285750" algn="just">
              <a:buFont typeface="Wingdings 3" panose="05040102010807070707" pitchFamily="18" charset="2"/>
              <a:buChar char="_"/>
            </a:pPr>
            <a:r>
              <a:rPr lang="fr-FR" b="1">
                <a:latin typeface="PT Sans" panose="020B0503020203020204" pitchFamily="34" charset="0"/>
                <a:sym typeface="Wingdings 3" panose="05040102010807070707" pitchFamily="18" charset="2"/>
              </a:rPr>
              <a:t>L'appel relève de la procédure du circuit court prévu à l’article 905 du code de procédure civile </a:t>
            </a:r>
          </a:p>
        </p:txBody>
      </p:sp>
      <p:sp>
        <p:nvSpPr>
          <p:cNvPr id="7" name="ZoneTexte 6">
            <a:extLst>
              <a:ext uri="{FF2B5EF4-FFF2-40B4-BE49-F238E27FC236}">
                <a16:creationId xmlns:a16="http://schemas.microsoft.com/office/drawing/2014/main" id="{4B3F3715-4A03-491D-AEE6-F6CA3B82E75C}"/>
              </a:ext>
            </a:extLst>
          </p:cNvPr>
          <p:cNvSpPr txBox="1"/>
          <p:nvPr/>
        </p:nvSpPr>
        <p:spPr>
          <a:xfrm rot="21102271">
            <a:off x="372886" y="3520903"/>
            <a:ext cx="1481455" cy="738664"/>
          </a:xfrm>
          <a:prstGeom prst="rect">
            <a:avLst/>
          </a:prstGeom>
          <a:noFill/>
          <a:ln w="3175">
            <a:solidFill>
              <a:srgbClr val="C00000"/>
            </a:solidFill>
          </a:ln>
        </p:spPr>
        <p:txBody>
          <a:bodyPr wrap="square" rtlCol="0">
            <a:spAutoFit/>
          </a:bodyPr>
          <a:lstStyle/>
          <a:p>
            <a:pPr algn="ctr"/>
            <a:r>
              <a:rPr lang="en-US" sz="1400" b="1">
                <a:solidFill>
                  <a:srgbClr val="C00000"/>
                </a:solidFill>
                <a:latin typeface="PT Sans" panose="020B0503020203020204" pitchFamily="34" charset="0"/>
              </a:rPr>
              <a:t>Article 795 du code de procedure civile </a:t>
            </a:r>
            <a:endParaRPr lang="fr-FR" sz="1400" b="1">
              <a:solidFill>
                <a:srgbClr val="C00000"/>
              </a:solidFill>
              <a:latin typeface="PT Sans" panose="020B0503020203020204" pitchFamily="34" charset="0"/>
            </a:endParaRPr>
          </a:p>
        </p:txBody>
      </p:sp>
      <p:pic>
        <p:nvPicPr>
          <p:cNvPr id="17" name="Image 16" descr="Capture d’écran 2018-02-05 à 18.27.55.png">
            <a:extLst>
              <a:ext uri="{FF2B5EF4-FFF2-40B4-BE49-F238E27FC236}">
                <a16:creationId xmlns:a16="http://schemas.microsoft.com/office/drawing/2014/main" id="{749E1091-ADF5-45FA-A53B-03830B0D2816}"/>
              </a:ext>
            </a:extLst>
          </p:cNvPr>
          <p:cNvPicPr>
            <a:picLocks noChangeAspect="1"/>
          </p:cNvPicPr>
          <p:nvPr>
            <p:custDataLst>
              <p:tags r:id="rId1"/>
            </p:custDataLst>
          </p:nvPr>
        </p:nvPicPr>
        <p:blipFill rotWithShape="1">
          <a:blip r:embed="rId6" cstate="screen">
            <a:extLst>
              <a:ext uri="{28A0092B-C50C-407E-A947-70E740481C1C}">
                <a14:useLocalDpi xmlns:a14="http://schemas.microsoft.com/office/drawing/2010/main"/>
              </a:ext>
            </a:extLst>
          </a:blip>
          <a:srcRect/>
          <a:stretch/>
        </p:blipFill>
        <p:spPr>
          <a:xfrm>
            <a:off x="1137378" y="6118796"/>
            <a:ext cx="629210" cy="617289"/>
          </a:xfrm>
          <a:prstGeom prst="rect">
            <a:avLst/>
          </a:prstGeom>
        </p:spPr>
      </p:pic>
    </p:spTree>
    <p:extLst>
      <p:ext uri="{BB962C8B-B14F-4D97-AF65-F5344CB8AC3E}">
        <p14:creationId xmlns:p14="http://schemas.microsoft.com/office/powerpoint/2010/main" val="33474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7"/>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6"/>
</p:tagLst>
</file>

<file path=ppt/tags/tag25.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6"/>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6"/>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6"/>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6"/>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Personnalisé 4">
      <a:dk1>
        <a:sysClr val="windowText" lastClr="000000"/>
      </a:dk1>
      <a:lt1>
        <a:sysClr val="window" lastClr="FFFFFF"/>
      </a:lt1>
      <a:dk2>
        <a:srgbClr val="E42710"/>
      </a:dk2>
      <a:lt2>
        <a:srgbClr val="ECEDEC"/>
      </a:lt2>
      <a:accent1>
        <a:srgbClr val="464646"/>
      </a:accent1>
      <a:accent2>
        <a:srgbClr val="D3C9C3"/>
      </a:accent2>
      <a:accent3>
        <a:srgbClr val="FFC301"/>
      </a:accent3>
      <a:accent4>
        <a:srgbClr val="9A8776"/>
      </a:accent4>
      <a:accent5>
        <a:srgbClr val="758DB9"/>
      </a:accent5>
      <a:accent6>
        <a:srgbClr val="63B549"/>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8442</Words>
  <Application>Microsoft Office PowerPoint</Application>
  <PresentationFormat>Grand écran</PresentationFormat>
  <Paragraphs>575</Paragraphs>
  <Slides>42</Slides>
  <Notes>0</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42</vt:i4>
      </vt:variant>
    </vt:vector>
  </HeadingPairs>
  <TitlesOfParts>
    <vt:vector size="54" baseType="lpstr">
      <vt:lpstr>Arial</vt:lpstr>
      <vt:lpstr>Calibri</vt:lpstr>
      <vt:lpstr>Calibri Light</vt:lpstr>
      <vt:lpstr>Corbel</vt:lpstr>
      <vt:lpstr>Courier New</vt:lpstr>
      <vt:lpstr>PT Sans</vt:lpstr>
      <vt:lpstr>sourcesanspro</vt:lpstr>
      <vt:lpstr>Symbol</vt:lpstr>
      <vt:lpstr>Wingdings</vt:lpstr>
      <vt:lpstr>Wingdings 3</vt:lpstr>
      <vt:lpstr>Thème Office</vt:lpstr>
      <vt:lpstr>1_Thème Office</vt:lpstr>
      <vt:lpstr>Actualités de la procédure civile appliquée en droit du travail : nouveaux textes et jurisprudence</vt:lpstr>
      <vt:lpstr>Présentation PowerPoint</vt:lpstr>
      <vt:lpstr> PREMIERE PARTIE :  </vt:lpstr>
      <vt:lpstr>Décret 2020-1452 du 27 novembre 2020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Décret 2021-1322 du 11 octobre 2021 </vt:lpstr>
      <vt:lpstr>Présentation PowerPoint</vt:lpstr>
      <vt:lpstr>Présentation PowerPoint</vt:lpstr>
      <vt:lpstr>Présentation PowerPoint</vt:lpstr>
      <vt:lpstr>Présentation PowerPoint</vt:lpstr>
      <vt:lpstr>Présentation PowerPoint</vt:lpstr>
      <vt:lpstr>Présentation PowerPoint</vt:lpstr>
      <vt:lpstr>Décret 2022-245 du 25 février 2022 </vt:lpstr>
      <vt:lpstr>Présentation PowerPoint</vt:lpstr>
      <vt:lpstr>Présentation PowerPoint</vt:lpstr>
      <vt:lpstr>Présentation PowerPoint</vt:lpstr>
      <vt:lpstr>Présentation PowerPoint</vt:lpstr>
      <vt:lpstr>Présentation PowerPoint</vt:lpstr>
      <vt:lpstr> DEUXIEME PARTIE :  </vt:lpstr>
      <vt:lpstr>Arrêts récents relatifs à l’impartialité des juges  </vt:lpstr>
      <vt:lpstr>Les règles générales de procédure civile</vt:lpstr>
      <vt:lpstr>Les règles générales de procédure civile</vt:lpstr>
      <vt:lpstr>Les règles relatives à la péremption </vt:lpstr>
      <vt:lpstr>Les règles relatives à la péremption</vt:lpstr>
      <vt:lpstr>La déclaration d’appel</vt:lpstr>
      <vt:lpstr>La déclaration d’appel</vt:lpstr>
      <vt:lpstr>La déclaration d’appel</vt:lpstr>
      <vt:lpstr>Le dispositif des conclusions – règles générales</vt:lpstr>
      <vt:lpstr>Le dispositif des conclusions d’appel</vt:lpstr>
      <vt:lpstr>Le dispositif des conclusions d’appel</vt:lpstr>
      <vt:lpstr>Les règles relatives à la déclaration d’appel et aux conclusions d’appel – Récapitulatif</vt:lpstr>
      <vt:lpstr>Les règles relatives à la procédure à bref délai</vt:lpstr>
      <vt:lpstr>Les règles relatives à la procédure orale et à la procédure sans audience </vt:lpstr>
      <vt:lpstr>Les règles relatives à la procédure devant le juge de la mise en état / conseiller de la mise en état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Actualités de la procédure civile appliquée en droit du travail : nouveaux textes et jurisprudence</dc:title>
  <dc:creator>Clémentine HUBAU</dc:creator>
  <cp:lastModifiedBy>Jordan BAROSSO</cp:lastModifiedBy>
  <cp:revision>6</cp:revision>
  <cp:lastPrinted>2022-04-28T09:46:18Z</cp:lastPrinted>
  <dcterms:created xsi:type="dcterms:W3CDTF">2022-04-21T07:53:27Z</dcterms:created>
  <dcterms:modified xsi:type="dcterms:W3CDTF">2022-05-18T08:34:55Z</dcterms:modified>
</cp:coreProperties>
</file>